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99" r:id="rId2"/>
    <p:sldId id="257" r:id="rId3"/>
    <p:sldId id="258" r:id="rId4"/>
    <p:sldId id="259" r:id="rId5"/>
    <p:sldId id="260" r:id="rId6"/>
    <p:sldId id="300" r:id="rId7"/>
    <p:sldId id="261" r:id="rId8"/>
    <p:sldId id="262" r:id="rId9"/>
    <p:sldId id="292" r:id="rId10"/>
    <p:sldId id="293" r:id="rId11"/>
    <p:sldId id="294" r:id="rId12"/>
    <p:sldId id="263" r:id="rId13"/>
    <p:sldId id="264" r:id="rId14"/>
    <p:sldId id="301" r:id="rId15"/>
    <p:sldId id="296" r:id="rId16"/>
    <p:sldId id="297" r:id="rId17"/>
    <p:sldId id="298" r:id="rId18"/>
    <p:sldId id="290" r:id="rId19"/>
    <p:sldId id="289" r:id="rId20"/>
    <p:sldId id="295" r:id="rId21"/>
    <p:sldId id="269" r:id="rId22"/>
    <p:sldId id="270" r:id="rId23"/>
    <p:sldId id="271" r:id="rId24"/>
    <p:sldId id="302" r:id="rId25"/>
    <p:sldId id="273" r:id="rId26"/>
    <p:sldId id="274" r:id="rId27"/>
    <p:sldId id="275" r:id="rId28"/>
    <p:sldId id="276" r:id="rId29"/>
    <p:sldId id="277" r:id="rId30"/>
    <p:sldId id="278" r:id="rId31"/>
    <p:sldId id="279" r:id="rId32"/>
    <p:sldId id="280" r:id="rId33"/>
    <p:sldId id="303" r:id="rId34"/>
    <p:sldId id="281" r:id="rId35"/>
    <p:sldId id="305" r:id="rId36"/>
    <p:sldId id="283" r:id="rId37"/>
    <p:sldId id="284" r:id="rId38"/>
    <p:sldId id="285" r:id="rId39"/>
    <p:sldId id="286" r:id="rId40"/>
    <p:sldId id="287" r:id="rId41"/>
    <p:sldId id="288" r:id="rId42"/>
    <p:sldId id="304"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B7E016-451D-48FF-89DC-8EA5FBEB0C6A}">
          <p14:sldIdLst>
            <p14:sldId id="299"/>
            <p14:sldId id="257"/>
            <p14:sldId id="258"/>
            <p14:sldId id="259"/>
            <p14:sldId id="260"/>
            <p14:sldId id="300"/>
            <p14:sldId id="261"/>
            <p14:sldId id="262"/>
            <p14:sldId id="292"/>
            <p14:sldId id="293"/>
            <p14:sldId id="294"/>
            <p14:sldId id="263"/>
            <p14:sldId id="264"/>
            <p14:sldId id="301"/>
            <p14:sldId id="296"/>
            <p14:sldId id="297"/>
            <p14:sldId id="298"/>
          </p14:sldIdLst>
        </p14:section>
        <p14:section name="TSR: Dafod vidhyaarti" id="{274FDB98-93F3-49EA-B4FE-14A893CE236A}">
          <p14:sldIdLst>
            <p14:sldId id="290"/>
            <p14:sldId id="289"/>
            <p14:sldId id="295"/>
            <p14:sldId id="269"/>
            <p14:sldId id="270"/>
            <p14:sldId id="271"/>
            <p14:sldId id="302"/>
          </p14:sldIdLst>
        </p14:section>
        <p14:section name="TSR: Higher Education" id="{1315F6B4-4168-4553-AE5E-4EF847B8131C}">
          <p14:sldIdLst>
            <p14:sldId id="273"/>
            <p14:sldId id="274"/>
            <p14:sldId id="275"/>
            <p14:sldId id="276"/>
            <p14:sldId id="277"/>
            <p14:sldId id="278"/>
            <p14:sldId id="279"/>
            <p14:sldId id="280"/>
            <p14:sldId id="303"/>
            <p14:sldId id="281"/>
            <p14:sldId id="305"/>
          </p14:sldIdLst>
        </p14:section>
        <p14:section name="Youth" id="{74FEDBEC-3488-43EE-A507-65F60615DE7E}">
          <p14:sldIdLst>
            <p14:sldId id="283"/>
            <p14:sldId id="284"/>
            <p14:sldId id="285"/>
            <p14:sldId id="286"/>
            <p14:sldId id="287"/>
            <p14:sldId id="288"/>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550" autoAdjust="0"/>
  </p:normalViewPr>
  <p:slideViewPr>
    <p:cSldViewPr snapToGrid="0">
      <p:cViewPr varScale="1">
        <p:scale>
          <a:sx n="88" d="100"/>
          <a:sy n="88" d="100"/>
        </p:scale>
        <p:origin x="13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r>
              <a:rPr lang="en-US" sz="3200" dirty="0"/>
              <a:t>Literacy</a:t>
            </a:r>
            <a:r>
              <a:rPr lang="en-US" sz="3200" baseline="0" dirty="0"/>
              <a:t> in India</a:t>
            </a:r>
            <a:endParaRPr lang="en-US" sz="3200" dirty="0"/>
          </a:p>
        </c:rich>
      </c:tx>
      <c:layout>
        <c:manualLayout>
          <c:xMode val="edge"/>
          <c:yMode val="edge"/>
          <c:x val="0.11521466709479794"/>
          <c:y val="4.9145295762686968E-2"/>
        </c:manualLayout>
      </c:layout>
      <c:overlay val="0"/>
      <c:spPr>
        <a:noFill/>
        <a:ln>
          <a:noFill/>
        </a:ln>
        <a:effectLst/>
      </c:spPr>
      <c:txPr>
        <a:bodyPr rot="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Literacy</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4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Youth Literacy (15-24)</c:v>
                </c:pt>
                <c:pt idx="1">
                  <c:v>Adult Literacy (15 &amp; Above)</c:v>
                </c:pt>
              </c:strCache>
            </c:strRef>
          </c:cat>
          <c:val>
            <c:numRef>
              <c:f>Sheet1!$B$2:$B$3</c:f>
              <c:numCache>
                <c:formatCode>0.00%</c:formatCode>
                <c:ptCount val="2"/>
                <c:pt idx="0">
                  <c:v>0.86099999999999999</c:v>
                </c:pt>
                <c:pt idx="1">
                  <c:v>0.69299999999999995</c:v>
                </c:pt>
              </c:numCache>
            </c:numRef>
          </c:val>
          <c:extLst>
            <c:ext xmlns:c16="http://schemas.microsoft.com/office/drawing/2014/chart" uri="{C3380CC4-5D6E-409C-BE32-E72D297353CC}">
              <c16:uniqueId val="{00000000-B17F-4A8D-8729-3171CD69E4B6}"/>
            </c:ext>
          </c:extLst>
        </c:ser>
        <c:dLbls>
          <c:dLblPos val="inEnd"/>
          <c:showLegendKey val="0"/>
          <c:showVal val="1"/>
          <c:showCatName val="0"/>
          <c:showSerName val="0"/>
          <c:showPercent val="0"/>
          <c:showBubbleSize val="0"/>
        </c:dLbls>
        <c:gapWidth val="65"/>
        <c:axId val="143077776"/>
        <c:axId val="143069040"/>
      </c:barChart>
      <c:catAx>
        <c:axId val="14307777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3600" b="0" i="0" u="none" strike="noStrike" kern="1200" cap="all" baseline="0">
                <a:solidFill>
                  <a:schemeClr val="dk1">
                    <a:lumMod val="75000"/>
                    <a:lumOff val="25000"/>
                  </a:schemeClr>
                </a:solidFill>
                <a:latin typeface="+mn-lt"/>
                <a:ea typeface="+mn-ea"/>
                <a:cs typeface="+mn-cs"/>
              </a:defRPr>
            </a:pPr>
            <a:endParaRPr lang="en-US"/>
          </a:p>
        </c:txPr>
        <c:crossAx val="143069040"/>
        <c:crosses val="autoZero"/>
        <c:auto val="1"/>
        <c:lblAlgn val="ctr"/>
        <c:lblOffset val="100"/>
        <c:noMultiLvlLbl val="0"/>
      </c:catAx>
      <c:valAx>
        <c:axId val="14306904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14307777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r>
              <a:rPr lang="en-US" sz="3200"/>
              <a:t>Gross Enrollment Ratio in Higher Education</a:t>
            </a:r>
          </a:p>
        </c:rich>
      </c:tx>
      <c:overlay val="0"/>
      <c:spPr>
        <a:noFill/>
        <a:ln>
          <a:noFill/>
        </a:ln>
        <a:effectLst/>
      </c:spPr>
      <c:txPr>
        <a:bodyPr rot="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GER</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4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Present</c:v>
                </c:pt>
                <c:pt idx="1">
                  <c:v>2017-18</c:v>
                </c:pt>
                <c:pt idx="2">
                  <c:v>2020-21</c:v>
                </c:pt>
              </c:strCache>
            </c:strRef>
          </c:cat>
          <c:val>
            <c:numRef>
              <c:f>Sheet1!$B$2:$B$4</c:f>
              <c:numCache>
                <c:formatCode>0.00%</c:formatCode>
                <c:ptCount val="3"/>
                <c:pt idx="0">
                  <c:v>0.23599999999999999</c:v>
                </c:pt>
                <c:pt idx="1">
                  <c:v>0.252</c:v>
                </c:pt>
                <c:pt idx="2" formatCode="0%">
                  <c:v>0.3</c:v>
                </c:pt>
              </c:numCache>
            </c:numRef>
          </c:val>
          <c:extLst>
            <c:ext xmlns:c16="http://schemas.microsoft.com/office/drawing/2014/chart" uri="{C3380CC4-5D6E-409C-BE32-E72D297353CC}">
              <c16:uniqueId val="{00000000-B17F-4A8D-8729-3171CD69E4B6}"/>
            </c:ext>
          </c:extLst>
        </c:ser>
        <c:dLbls>
          <c:dLblPos val="inEnd"/>
          <c:showLegendKey val="0"/>
          <c:showVal val="1"/>
          <c:showCatName val="0"/>
          <c:showSerName val="0"/>
          <c:showPercent val="0"/>
          <c:showBubbleSize val="0"/>
        </c:dLbls>
        <c:gapWidth val="65"/>
        <c:axId val="143077776"/>
        <c:axId val="143069040"/>
      </c:barChart>
      <c:catAx>
        <c:axId val="14307777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3600" b="0" i="0" u="none" strike="noStrike" kern="1200" cap="all" baseline="0">
                <a:solidFill>
                  <a:schemeClr val="dk1">
                    <a:lumMod val="75000"/>
                    <a:lumOff val="25000"/>
                  </a:schemeClr>
                </a:solidFill>
                <a:latin typeface="+mn-lt"/>
                <a:ea typeface="+mn-ea"/>
                <a:cs typeface="+mn-cs"/>
              </a:defRPr>
            </a:pPr>
            <a:endParaRPr lang="en-US"/>
          </a:p>
        </c:txPr>
        <c:crossAx val="143069040"/>
        <c:crosses val="autoZero"/>
        <c:auto val="1"/>
        <c:lblAlgn val="ctr"/>
        <c:lblOffset val="100"/>
        <c:noMultiLvlLbl val="0"/>
      </c:catAx>
      <c:valAx>
        <c:axId val="14306904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14307777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 Id="rId4" Type="http://schemas.openxmlformats.org/officeDocument/2006/relationships/image" Target="../media/image23.png"/></Relationships>
</file>

<file path=ppt/diagrams/_rels/data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_rels/data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image" Target="../media/image60.png"/></Relationships>
</file>

<file path=ppt/diagrams/_rels/data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_rels/data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diagrams/_rels/data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 Id="rId4" Type="http://schemas.openxmlformats.org/officeDocument/2006/relationships/image" Target="../media/image23.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_rels/data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iagrams/_rels/data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 Id="rId4" Type="http://schemas.openxmlformats.org/officeDocument/2006/relationships/image" Target="../media/image23.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image" Target="../media/image60.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 Id="rId4"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A9E16-10D3-46F6-9C38-773CEB864174}"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E538A531-F2A5-4C86-B393-8AF2F6283361}">
      <dgm:prSet phldrT="[Text]" custT="1"/>
      <dgm:spPr/>
      <dgm:t>
        <a:bodyPr/>
        <a:lstStyle/>
        <a:p>
          <a:r>
            <a:rPr lang="en-US" sz="2400" dirty="0"/>
            <a:t>Census</a:t>
          </a:r>
        </a:p>
      </dgm:t>
    </dgm:pt>
    <dgm:pt modelId="{22399497-0E92-4481-8B62-B88E4850F468}" type="parTrans" cxnId="{D73CCF69-FADC-43EE-914C-76D17457AFCD}">
      <dgm:prSet/>
      <dgm:spPr/>
      <dgm:t>
        <a:bodyPr/>
        <a:lstStyle/>
        <a:p>
          <a:endParaRPr lang="en-US"/>
        </a:p>
      </dgm:t>
    </dgm:pt>
    <dgm:pt modelId="{4D777536-2B89-4A67-A99C-3AE1C553C720}" type="sibTrans" cxnId="{D73CCF69-FADC-43EE-914C-76D17457AFCD}">
      <dgm:prSet/>
      <dgm:spPr/>
      <dgm:t>
        <a:bodyPr/>
        <a:lstStyle/>
        <a:p>
          <a:endParaRPr lang="en-US"/>
        </a:p>
      </dgm:t>
    </dgm:pt>
    <dgm:pt modelId="{77E0E11B-C117-44E8-9B82-14DBD37D7CF9}">
      <dgm:prSet phldrT="[Text]" custT="1"/>
      <dgm:spPr>
        <a:solidFill>
          <a:schemeClr val="accent2"/>
        </a:solidFill>
      </dgm:spPr>
      <dgm:t>
        <a:bodyPr/>
        <a:lstStyle/>
        <a:p>
          <a:r>
            <a:rPr lang="en-US" sz="2400" dirty="0"/>
            <a:t>Edu. Policy 2016</a:t>
          </a:r>
        </a:p>
      </dgm:t>
    </dgm:pt>
    <dgm:pt modelId="{3706F2A4-231C-406B-BBDA-AD55126D8E7C}" type="parTrans" cxnId="{46F29A2B-45CC-4959-B35F-F1EEE9F1270E}">
      <dgm:prSet/>
      <dgm:spPr/>
      <dgm:t>
        <a:bodyPr/>
        <a:lstStyle/>
        <a:p>
          <a:endParaRPr lang="en-US"/>
        </a:p>
      </dgm:t>
    </dgm:pt>
    <dgm:pt modelId="{2C580B63-88D0-4E56-AADF-7996334133E6}" type="sibTrans" cxnId="{46F29A2B-45CC-4959-B35F-F1EEE9F1270E}">
      <dgm:prSet/>
      <dgm:spPr/>
      <dgm:t>
        <a:bodyPr/>
        <a:lstStyle/>
        <a:p>
          <a:endParaRPr lang="en-US"/>
        </a:p>
      </dgm:t>
    </dgm:pt>
    <dgm:pt modelId="{9E853841-E54A-4FE5-9D01-DFC060D48AF3}">
      <dgm:prSet phldrT="[Text]" custT="1"/>
      <dgm:spPr/>
      <dgm:t>
        <a:bodyPr/>
        <a:lstStyle/>
        <a:p>
          <a:r>
            <a:rPr lang="en-US" sz="2400" dirty="0"/>
            <a:t>Health-Women, Children</a:t>
          </a:r>
        </a:p>
      </dgm:t>
    </dgm:pt>
    <dgm:pt modelId="{9C1F248B-32B0-49AD-8B27-83C432480741}" type="parTrans" cxnId="{A56102AE-8DCB-4CE5-9B6B-29089E8227D5}">
      <dgm:prSet/>
      <dgm:spPr/>
      <dgm:t>
        <a:bodyPr/>
        <a:lstStyle/>
        <a:p>
          <a:endParaRPr lang="en-US"/>
        </a:p>
      </dgm:t>
    </dgm:pt>
    <dgm:pt modelId="{35101AB8-6833-47C9-A862-030D45A03141}" type="sibTrans" cxnId="{A56102AE-8DCB-4CE5-9B6B-29089E8227D5}">
      <dgm:prSet/>
      <dgm:spPr/>
      <dgm:t>
        <a:bodyPr/>
        <a:lstStyle/>
        <a:p>
          <a:endParaRPr lang="en-US"/>
        </a:p>
      </dgm:t>
    </dgm:pt>
    <dgm:pt modelId="{2FEFF5B6-1686-47D9-9C38-DF8163C94AA8}">
      <dgm:prSet phldrT="[Text]" custT="1"/>
      <dgm:spPr/>
      <dgm:t>
        <a:bodyPr/>
        <a:lstStyle/>
        <a:p>
          <a:r>
            <a:rPr lang="en-US" sz="2400" dirty="0"/>
            <a:t>HDI-2015 | SDG</a:t>
          </a:r>
        </a:p>
      </dgm:t>
    </dgm:pt>
    <dgm:pt modelId="{13AE8F07-6862-4F07-8EF1-EE4D2609EBF6}" type="parTrans" cxnId="{78DA0B2A-885C-4F40-B3FE-980FF8DC962A}">
      <dgm:prSet/>
      <dgm:spPr/>
      <dgm:t>
        <a:bodyPr/>
        <a:lstStyle/>
        <a:p>
          <a:endParaRPr lang="en-US"/>
        </a:p>
      </dgm:t>
    </dgm:pt>
    <dgm:pt modelId="{108E4DFF-8DAD-4183-9AE8-52BE223F8078}" type="sibTrans" cxnId="{78DA0B2A-885C-4F40-B3FE-980FF8DC962A}">
      <dgm:prSet/>
      <dgm:spPr/>
      <dgm:t>
        <a:bodyPr/>
        <a:lstStyle/>
        <a:p>
          <a:endParaRPr lang="en-US"/>
        </a:p>
      </dgm:t>
    </dgm:pt>
    <dgm:pt modelId="{5D7072CE-2D52-40BC-A122-5E47D2F7FF09}" type="pres">
      <dgm:prSet presAssocID="{3C5A9E16-10D3-46F6-9C38-773CEB864174}" presName="diagram" presStyleCnt="0">
        <dgm:presLayoutVars>
          <dgm:dir/>
        </dgm:presLayoutVars>
      </dgm:prSet>
      <dgm:spPr/>
    </dgm:pt>
    <dgm:pt modelId="{B718CE1C-7B0A-4376-9E08-6371FD561B2B}" type="pres">
      <dgm:prSet presAssocID="{E538A531-F2A5-4C86-B393-8AF2F6283361}" presName="composite" presStyleCnt="0"/>
      <dgm:spPr/>
    </dgm:pt>
    <dgm:pt modelId="{79E2B284-BAC0-4D0C-B7F2-580854EDBC88}" type="pres">
      <dgm:prSet presAssocID="{E538A531-F2A5-4C86-B393-8AF2F6283361}" presName="Image" presStyleLbl="bgShp" presStyleIdx="0" presStyleCnt="4" custScaleX="77102"/>
      <dgm:spPr>
        <a:blipFill rotWithShape="1">
          <a:blip xmlns:r="http://schemas.openxmlformats.org/officeDocument/2006/relationships" r:embed="rId1"/>
          <a:stretch>
            <a:fillRect/>
          </a:stretch>
        </a:blipFill>
      </dgm:spPr>
    </dgm:pt>
    <dgm:pt modelId="{C0A4FA85-BE4F-411E-9B74-BD7A5F6699E8}" type="pres">
      <dgm:prSet presAssocID="{E538A531-F2A5-4C86-B393-8AF2F6283361}" presName="Parent" presStyleLbl="node0" presStyleIdx="0" presStyleCnt="4">
        <dgm:presLayoutVars>
          <dgm:bulletEnabled val="1"/>
        </dgm:presLayoutVars>
      </dgm:prSet>
      <dgm:spPr/>
    </dgm:pt>
    <dgm:pt modelId="{45F9A06D-D3EC-4778-99DD-B4EF97732C61}" type="pres">
      <dgm:prSet presAssocID="{4D777536-2B89-4A67-A99C-3AE1C553C720}" presName="sibTrans" presStyleCnt="0"/>
      <dgm:spPr/>
    </dgm:pt>
    <dgm:pt modelId="{F9063B7B-0E71-4703-A344-F56841501D92}" type="pres">
      <dgm:prSet presAssocID="{77E0E11B-C117-44E8-9B82-14DBD37D7CF9}" presName="composite" presStyleCnt="0"/>
      <dgm:spPr/>
    </dgm:pt>
    <dgm:pt modelId="{B465C5CE-6045-4EB6-91C1-3E9FFE8D79D8}" type="pres">
      <dgm:prSet presAssocID="{77E0E11B-C117-44E8-9B82-14DBD37D7CF9}" presName="Image" presStyleLbl="bgShp" presStyleIdx="1" presStyleCnt="4" custScaleX="79102"/>
      <dgm:spPr>
        <a:blipFill rotWithShape="1">
          <a:blip xmlns:r="http://schemas.openxmlformats.org/officeDocument/2006/relationships" r:embed="rId2"/>
          <a:stretch>
            <a:fillRect/>
          </a:stretch>
        </a:blipFill>
      </dgm:spPr>
    </dgm:pt>
    <dgm:pt modelId="{18D07FCD-8A20-410C-A5B7-3708BAA5EDDC}" type="pres">
      <dgm:prSet presAssocID="{77E0E11B-C117-44E8-9B82-14DBD37D7CF9}" presName="Parent" presStyleLbl="node0" presStyleIdx="1" presStyleCnt="4">
        <dgm:presLayoutVars>
          <dgm:bulletEnabled val="1"/>
        </dgm:presLayoutVars>
      </dgm:prSet>
      <dgm:spPr/>
    </dgm:pt>
    <dgm:pt modelId="{5AF00B5A-BBBE-4105-9085-FF14852AD7BD}" type="pres">
      <dgm:prSet presAssocID="{2C580B63-88D0-4E56-AADF-7996334133E6}" presName="sibTrans" presStyleCnt="0"/>
      <dgm:spPr/>
    </dgm:pt>
    <dgm:pt modelId="{042176F9-2763-4C03-A972-6D73EA861277}" type="pres">
      <dgm:prSet presAssocID="{9E853841-E54A-4FE5-9D01-DFC060D48AF3}" presName="composite" presStyleCnt="0"/>
      <dgm:spPr/>
    </dgm:pt>
    <dgm:pt modelId="{61699845-A71D-44D2-B519-A9D5F66B48C7}" type="pres">
      <dgm:prSet presAssocID="{9E853841-E54A-4FE5-9D01-DFC060D48AF3}" presName="Image" presStyleLbl="bgShp" presStyleIdx="2" presStyleCnt="4" custScaleX="79281"/>
      <dgm:spPr>
        <a:blipFill rotWithShape="1">
          <a:blip xmlns:r="http://schemas.openxmlformats.org/officeDocument/2006/relationships" r:embed="rId3"/>
          <a:stretch>
            <a:fillRect/>
          </a:stretch>
        </a:blipFill>
      </dgm:spPr>
    </dgm:pt>
    <dgm:pt modelId="{3DC544EF-9D0D-4227-9A21-0BCF5E916C96}" type="pres">
      <dgm:prSet presAssocID="{9E853841-E54A-4FE5-9D01-DFC060D48AF3}" presName="Parent" presStyleLbl="node0" presStyleIdx="2" presStyleCnt="4">
        <dgm:presLayoutVars>
          <dgm:bulletEnabled val="1"/>
        </dgm:presLayoutVars>
      </dgm:prSet>
      <dgm:spPr/>
    </dgm:pt>
    <dgm:pt modelId="{B49AB4A2-FBB2-44D7-BAB8-A0656338A77B}" type="pres">
      <dgm:prSet presAssocID="{35101AB8-6833-47C9-A862-030D45A03141}" presName="sibTrans" presStyleCnt="0"/>
      <dgm:spPr/>
    </dgm:pt>
    <dgm:pt modelId="{F4380045-B662-4AF8-B6C6-94228705F601}" type="pres">
      <dgm:prSet presAssocID="{2FEFF5B6-1686-47D9-9C38-DF8163C94AA8}" presName="composite" presStyleCnt="0"/>
      <dgm:spPr/>
    </dgm:pt>
    <dgm:pt modelId="{83FE66F1-725B-41EF-9C98-511A8EB67030}" type="pres">
      <dgm:prSet presAssocID="{2FEFF5B6-1686-47D9-9C38-DF8163C94AA8}" presName="Image" presStyleLbl="bgShp" presStyleIdx="3" presStyleCnt="4" custScaleX="77100"/>
      <dgm:spPr>
        <a:blipFill rotWithShape="1">
          <a:blip xmlns:r="http://schemas.openxmlformats.org/officeDocument/2006/relationships" r:embed="rId4"/>
          <a:stretch>
            <a:fillRect/>
          </a:stretch>
        </a:blipFill>
      </dgm:spPr>
    </dgm:pt>
    <dgm:pt modelId="{EB0C63D5-A3CC-40B5-AF50-CCFB25C7023F}" type="pres">
      <dgm:prSet presAssocID="{2FEFF5B6-1686-47D9-9C38-DF8163C94AA8}" presName="Parent" presStyleLbl="node0" presStyleIdx="3" presStyleCnt="4">
        <dgm:presLayoutVars>
          <dgm:bulletEnabled val="1"/>
        </dgm:presLayoutVars>
      </dgm:prSet>
      <dgm:spPr/>
    </dgm:pt>
  </dgm:ptLst>
  <dgm:cxnLst>
    <dgm:cxn modelId="{0A3491D1-7553-4CBE-A90A-F7CD54A24D36}" type="presOf" srcId="{3C5A9E16-10D3-46F6-9C38-773CEB864174}" destId="{5D7072CE-2D52-40BC-A122-5E47D2F7FF09}" srcOrd="0" destOrd="0" presId="urn:microsoft.com/office/officeart/2008/layout/BendingPictureCaption"/>
    <dgm:cxn modelId="{D2E2F546-2B7E-4AF1-B28F-D6ED313AC5DB}" type="presOf" srcId="{E538A531-F2A5-4C86-B393-8AF2F6283361}" destId="{C0A4FA85-BE4F-411E-9B74-BD7A5F6699E8}" srcOrd="0" destOrd="0" presId="urn:microsoft.com/office/officeart/2008/layout/BendingPictureCaption"/>
    <dgm:cxn modelId="{A56102AE-8DCB-4CE5-9B6B-29089E8227D5}" srcId="{3C5A9E16-10D3-46F6-9C38-773CEB864174}" destId="{9E853841-E54A-4FE5-9D01-DFC060D48AF3}" srcOrd="2" destOrd="0" parTransId="{9C1F248B-32B0-49AD-8B27-83C432480741}" sibTransId="{35101AB8-6833-47C9-A862-030D45A03141}"/>
    <dgm:cxn modelId="{46F29A2B-45CC-4959-B35F-F1EEE9F1270E}" srcId="{3C5A9E16-10D3-46F6-9C38-773CEB864174}" destId="{77E0E11B-C117-44E8-9B82-14DBD37D7CF9}" srcOrd="1" destOrd="0" parTransId="{3706F2A4-231C-406B-BBDA-AD55126D8E7C}" sibTransId="{2C580B63-88D0-4E56-AADF-7996334133E6}"/>
    <dgm:cxn modelId="{D73CCF69-FADC-43EE-914C-76D17457AFCD}" srcId="{3C5A9E16-10D3-46F6-9C38-773CEB864174}" destId="{E538A531-F2A5-4C86-B393-8AF2F6283361}" srcOrd="0" destOrd="0" parTransId="{22399497-0E92-4481-8B62-B88E4850F468}" sibTransId="{4D777536-2B89-4A67-A99C-3AE1C553C720}"/>
    <dgm:cxn modelId="{78DA0B2A-885C-4F40-B3FE-980FF8DC962A}" srcId="{3C5A9E16-10D3-46F6-9C38-773CEB864174}" destId="{2FEFF5B6-1686-47D9-9C38-DF8163C94AA8}" srcOrd="3" destOrd="0" parTransId="{13AE8F07-6862-4F07-8EF1-EE4D2609EBF6}" sibTransId="{108E4DFF-8DAD-4183-9AE8-52BE223F8078}"/>
    <dgm:cxn modelId="{A003F1B5-921A-4B8B-92A9-E62D1334450C}" type="presOf" srcId="{77E0E11B-C117-44E8-9B82-14DBD37D7CF9}" destId="{18D07FCD-8A20-410C-A5B7-3708BAA5EDDC}" srcOrd="0" destOrd="0" presId="urn:microsoft.com/office/officeart/2008/layout/BendingPictureCaption"/>
    <dgm:cxn modelId="{D52389E5-015B-4337-AEA8-BAA521B506F5}" type="presOf" srcId="{9E853841-E54A-4FE5-9D01-DFC060D48AF3}" destId="{3DC544EF-9D0D-4227-9A21-0BCF5E916C96}" srcOrd="0" destOrd="0" presId="urn:microsoft.com/office/officeart/2008/layout/BendingPictureCaption"/>
    <dgm:cxn modelId="{7271D060-C7CC-4B57-B6E6-71CFED6D5108}" type="presOf" srcId="{2FEFF5B6-1686-47D9-9C38-DF8163C94AA8}" destId="{EB0C63D5-A3CC-40B5-AF50-CCFB25C7023F}" srcOrd="0" destOrd="0" presId="urn:microsoft.com/office/officeart/2008/layout/BendingPictureCaption"/>
    <dgm:cxn modelId="{B806EED5-48E5-460B-B413-77BD66123430}" type="presParOf" srcId="{5D7072CE-2D52-40BC-A122-5E47D2F7FF09}" destId="{B718CE1C-7B0A-4376-9E08-6371FD561B2B}" srcOrd="0" destOrd="0" presId="urn:microsoft.com/office/officeart/2008/layout/BendingPictureCaption"/>
    <dgm:cxn modelId="{ED62EFF9-27A1-4E8E-8FCF-FFE055A94737}" type="presParOf" srcId="{B718CE1C-7B0A-4376-9E08-6371FD561B2B}" destId="{79E2B284-BAC0-4D0C-B7F2-580854EDBC88}" srcOrd="0" destOrd="0" presId="urn:microsoft.com/office/officeart/2008/layout/BendingPictureCaption"/>
    <dgm:cxn modelId="{AAD169E5-71A1-4B75-BEA2-C9F9FB0207F0}" type="presParOf" srcId="{B718CE1C-7B0A-4376-9E08-6371FD561B2B}" destId="{C0A4FA85-BE4F-411E-9B74-BD7A5F6699E8}" srcOrd="1" destOrd="0" presId="urn:microsoft.com/office/officeart/2008/layout/BendingPictureCaption"/>
    <dgm:cxn modelId="{630836B2-EAA8-48A0-9399-99EECD15ED32}" type="presParOf" srcId="{5D7072CE-2D52-40BC-A122-5E47D2F7FF09}" destId="{45F9A06D-D3EC-4778-99DD-B4EF97732C61}" srcOrd="1" destOrd="0" presId="urn:microsoft.com/office/officeart/2008/layout/BendingPictureCaption"/>
    <dgm:cxn modelId="{982C6B68-2FAD-4518-8B45-BE99B103A820}" type="presParOf" srcId="{5D7072CE-2D52-40BC-A122-5E47D2F7FF09}" destId="{F9063B7B-0E71-4703-A344-F56841501D92}" srcOrd="2" destOrd="0" presId="urn:microsoft.com/office/officeart/2008/layout/BendingPictureCaption"/>
    <dgm:cxn modelId="{6C775374-05CA-45E7-957D-BFEC8CB74912}" type="presParOf" srcId="{F9063B7B-0E71-4703-A344-F56841501D92}" destId="{B465C5CE-6045-4EB6-91C1-3E9FFE8D79D8}" srcOrd="0" destOrd="0" presId="urn:microsoft.com/office/officeart/2008/layout/BendingPictureCaption"/>
    <dgm:cxn modelId="{2F3215D3-8BD5-43A3-A522-B4CD3FF45CD2}" type="presParOf" srcId="{F9063B7B-0E71-4703-A344-F56841501D92}" destId="{18D07FCD-8A20-410C-A5B7-3708BAA5EDDC}" srcOrd="1" destOrd="0" presId="urn:microsoft.com/office/officeart/2008/layout/BendingPictureCaption"/>
    <dgm:cxn modelId="{097BCB51-87E9-4ECB-B331-668388CAE527}" type="presParOf" srcId="{5D7072CE-2D52-40BC-A122-5E47D2F7FF09}" destId="{5AF00B5A-BBBE-4105-9085-FF14852AD7BD}" srcOrd="3" destOrd="0" presId="urn:microsoft.com/office/officeart/2008/layout/BendingPictureCaption"/>
    <dgm:cxn modelId="{77A16C58-3404-426C-B762-D81260A19E8C}" type="presParOf" srcId="{5D7072CE-2D52-40BC-A122-5E47D2F7FF09}" destId="{042176F9-2763-4C03-A972-6D73EA861277}" srcOrd="4" destOrd="0" presId="urn:microsoft.com/office/officeart/2008/layout/BendingPictureCaption"/>
    <dgm:cxn modelId="{E6B2E5C4-2057-4C55-9961-91214E4222BD}" type="presParOf" srcId="{042176F9-2763-4C03-A972-6D73EA861277}" destId="{61699845-A71D-44D2-B519-A9D5F66B48C7}" srcOrd="0" destOrd="0" presId="urn:microsoft.com/office/officeart/2008/layout/BendingPictureCaption"/>
    <dgm:cxn modelId="{CF2959EE-4E36-4323-A262-6E2AAA344F47}" type="presParOf" srcId="{042176F9-2763-4C03-A972-6D73EA861277}" destId="{3DC544EF-9D0D-4227-9A21-0BCF5E916C96}" srcOrd="1" destOrd="0" presId="urn:microsoft.com/office/officeart/2008/layout/BendingPictureCaption"/>
    <dgm:cxn modelId="{15729245-4BB2-4014-BA3D-659449C55862}" type="presParOf" srcId="{5D7072CE-2D52-40BC-A122-5E47D2F7FF09}" destId="{B49AB4A2-FBB2-44D7-BAB8-A0656338A77B}" srcOrd="5" destOrd="0" presId="urn:microsoft.com/office/officeart/2008/layout/BendingPictureCaption"/>
    <dgm:cxn modelId="{619F7CF5-236A-49CA-88AD-FFF5D6596F2C}" type="presParOf" srcId="{5D7072CE-2D52-40BC-A122-5E47D2F7FF09}" destId="{F4380045-B662-4AF8-B6C6-94228705F601}" srcOrd="6" destOrd="0" presId="urn:microsoft.com/office/officeart/2008/layout/BendingPictureCaption"/>
    <dgm:cxn modelId="{DB2F79D8-AA33-4A0B-B540-4376BE681792}" type="presParOf" srcId="{F4380045-B662-4AF8-B6C6-94228705F601}" destId="{83FE66F1-725B-41EF-9C98-511A8EB67030}" srcOrd="0" destOrd="0" presId="urn:microsoft.com/office/officeart/2008/layout/BendingPictureCaption"/>
    <dgm:cxn modelId="{D0C66FF6-1BFC-4F9C-8FB7-27457D99464D}" type="presParOf" srcId="{F4380045-B662-4AF8-B6C6-94228705F601}" destId="{EB0C63D5-A3CC-40B5-AF50-CCFB25C7023F}" srcOrd="1" destOrd="0" presId="urn:microsoft.com/office/officeart/2008/layout/BendingPictureCapti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365E1B-9120-427F-BE99-6AEAF24EED4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25B8C4BA-CC52-489B-9209-18F1375B5CEB}">
      <dgm:prSet phldrT="[Text]"/>
      <dgm:spPr/>
      <dgm:t>
        <a:bodyPr/>
        <a:lstStyle/>
        <a:p>
          <a:r>
            <a:rPr lang="en-US" dirty="0"/>
            <a:t>~20%</a:t>
          </a:r>
        </a:p>
      </dgm:t>
    </dgm:pt>
    <dgm:pt modelId="{702751FE-CEB5-47E2-A064-DDC0A7703DE2}" type="parTrans" cxnId="{2F013BEB-2022-4DCF-891C-35679F470746}">
      <dgm:prSet/>
      <dgm:spPr/>
      <dgm:t>
        <a:bodyPr/>
        <a:lstStyle/>
        <a:p>
          <a:endParaRPr lang="en-US"/>
        </a:p>
      </dgm:t>
    </dgm:pt>
    <dgm:pt modelId="{EDBAB1A0-95DC-4E34-A7A1-34E4E08DF68B}" type="sibTrans" cxnId="{2F013BEB-2022-4DCF-891C-35679F470746}">
      <dgm:prSet/>
      <dgm:spPr/>
      <dgm:t>
        <a:bodyPr/>
        <a:lstStyle/>
        <a:p>
          <a:endParaRPr lang="en-US"/>
        </a:p>
      </dgm:t>
    </dgm:pt>
    <dgm:pt modelId="{EAA1AEAF-1E71-45A2-B87A-CEB9CFA9AA80}">
      <dgm:prSet phldrT="[Text]"/>
      <dgm:spPr/>
      <dgm:t>
        <a:bodyPr/>
        <a:lstStyle/>
        <a:p>
          <a:r>
            <a:rPr lang="en-US" dirty="0"/>
            <a:t>Class2 kids who can’t identify numbers </a:t>
          </a:r>
          <a:r>
            <a:rPr lang="en-US" dirty="0" err="1"/>
            <a:t>upto</a:t>
          </a:r>
          <a:r>
            <a:rPr lang="en-US" dirty="0"/>
            <a:t> 9 (d</a:t>
          </a:r>
        </a:p>
      </dgm:t>
    </dgm:pt>
    <dgm:pt modelId="{0EA6C9BE-271C-405C-B662-990AB97FCA7D}" type="parTrans" cxnId="{07933866-BAE5-45DB-B93C-68EA75E260FD}">
      <dgm:prSet/>
      <dgm:spPr/>
      <dgm:t>
        <a:bodyPr/>
        <a:lstStyle/>
        <a:p>
          <a:endParaRPr lang="en-US"/>
        </a:p>
      </dgm:t>
    </dgm:pt>
    <dgm:pt modelId="{BA61533D-E149-46F4-9D5F-1E62FD125460}" type="sibTrans" cxnId="{07933866-BAE5-45DB-B93C-68EA75E260FD}">
      <dgm:prSet/>
      <dgm:spPr/>
      <dgm:t>
        <a:bodyPr/>
        <a:lstStyle/>
        <a:p>
          <a:endParaRPr lang="en-US"/>
        </a:p>
      </dgm:t>
    </dgm:pt>
    <dgm:pt modelId="{9A9E4140-1A65-41AC-8DDC-758AE3F9A3B4}">
      <dgm:prSet phldrT="[Text]"/>
      <dgm:spPr/>
      <dgm:t>
        <a:bodyPr/>
        <a:lstStyle/>
        <a:p>
          <a:r>
            <a:rPr lang="en-US" dirty="0"/>
            <a:t>48%</a:t>
          </a:r>
        </a:p>
      </dgm:t>
    </dgm:pt>
    <dgm:pt modelId="{E784292D-D726-4BC4-A463-BCEA6A67313E}" type="parTrans" cxnId="{7FF4F210-617C-43E4-9175-85A3BE5EFCC8}">
      <dgm:prSet/>
      <dgm:spPr/>
      <dgm:t>
        <a:bodyPr/>
        <a:lstStyle/>
        <a:p>
          <a:endParaRPr lang="en-US"/>
        </a:p>
      </dgm:t>
    </dgm:pt>
    <dgm:pt modelId="{6DF38D76-CA24-4FA1-BCEB-B4FD7C36960B}" type="sibTrans" cxnId="{7FF4F210-617C-43E4-9175-85A3BE5EFCC8}">
      <dgm:prSet/>
      <dgm:spPr/>
      <dgm:t>
        <a:bodyPr/>
        <a:lstStyle/>
        <a:p>
          <a:endParaRPr lang="en-US"/>
        </a:p>
      </dgm:t>
    </dgm:pt>
    <dgm:pt modelId="{87838914-17B0-4A2D-83D7-2F9EEE76E64B}">
      <dgm:prSet phldrT="[Text]"/>
      <dgm:spPr/>
      <dgm:t>
        <a:bodyPr/>
        <a:lstStyle/>
        <a:p>
          <a:r>
            <a:rPr lang="en-US" dirty="0"/>
            <a:t>Class5 kids who can read class2 text (u</a:t>
          </a:r>
        </a:p>
      </dgm:t>
    </dgm:pt>
    <dgm:pt modelId="{9EFE1554-5B48-4C16-815E-E9EDD099CD77}" type="parTrans" cxnId="{9E9DFF04-BF5D-49F3-B1B0-14BF662995CB}">
      <dgm:prSet/>
      <dgm:spPr/>
      <dgm:t>
        <a:bodyPr/>
        <a:lstStyle/>
        <a:p>
          <a:endParaRPr lang="en-US"/>
        </a:p>
      </dgm:t>
    </dgm:pt>
    <dgm:pt modelId="{F460DABA-7567-47FE-876A-D084152CD6DE}" type="sibTrans" cxnId="{9E9DFF04-BF5D-49F3-B1B0-14BF662995CB}">
      <dgm:prSet/>
      <dgm:spPr/>
      <dgm:t>
        <a:bodyPr/>
        <a:lstStyle/>
        <a:p>
          <a:endParaRPr lang="en-US"/>
        </a:p>
      </dgm:t>
    </dgm:pt>
    <dgm:pt modelId="{4642D09B-C5CC-4BBC-A401-A19014F8AC1A}">
      <dgm:prSet phldrT="[Text]"/>
      <dgm:spPr/>
      <dgm:t>
        <a:bodyPr/>
        <a:lstStyle/>
        <a:p>
          <a:r>
            <a:rPr lang="en-US" dirty="0"/>
            <a:t>6%</a:t>
          </a:r>
        </a:p>
      </dgm:t>
    </dgm:pt>
    <dgm:pt modelId="{AB439459-E7DF-4D5E-A371-00502C92EE07}" type="parTrans" cxnId="{4492EA8D-F690-4C98-A431-3CF2417A2614}">
      <dgm:prSet/>
      <dgm:spPr/>
      <dgm:t>
        <a:bodyPr/>
        <a:lstStyle/>
        <a:p>
          <a:endParaRPr lang="en-US"/>
        </a:p>
      </dgm:t>
    </dgm:pt>
    <dgm:pt modelId="{281D110C-B4BB-4749-865B-117381C1344B}" type="sibTrans" cxnId="{4492EA8D-F690-4C98-A431-3CF2417A2614}">
      <dgm:prSet/>
      <dgm:spPr/>
      <dgm:t>
        <a:bodyPr/>
        <a:lstStyle/>
        <a:p>
          <a:endParaRPr lang="en-US"/>
        </a:p>
      </dgm:t>
    </dgm:pt>
    <dgm:pt modelId="{D4B2130F-F1C4-4B18-BA0A-4F1CA67E1E8E}">
      <dgm:prSet phldrT="[Text]"/>
      <dgm:spPr/>
      <dgm:t>
        <a:bodyPr/>
        <a:lstStyle/>
        <a:p>
          <a:r>
            <a:rPr lang="en-US" dirty="0"/>
            <a:t>25%</a:t>
          </a:r>
        </a:p>
      </dgm:t>
    </dgm:pt>
    <dgm:pt modelId="{556A8724-016D-47A5-986C-5EB313AC7C67}" type="parTrans" cxnId="{F9015B5A-DCC6-4396-A72D-184CF001A0B7}">
      <dgm:prSet/>
      <dgm:spPr/>
      <dgm:t>
        <a:bodyPr/>
        <a:lstStyle/>
        <a:p>
          <a:endParaRPr lang="en-US"/>
        </a:p>
      </dgm:t>
    </dgm:pt>
    <dgm:pt modelId="{B3D266F4-0338-4D61-819A-13C18C80D935}" type="sibTrans" cxnId="{F9015B5A-DCC6-4396-A72D-184CF001A0B7}">
      <dgm:prSet/>
      <dgm:spPr/>
      <dgm:t>
        <a:bodyPr/>
        <a:lstStyle/>
        <a:p>
          <a:endParaRPr lang="en-US"/>
        </a:p>
      </dgm:t>
    </dgm:pt>
    <dgm:pt modelId="{B2F4E322-B262-4DB4-AA43-5592B20E892B}">
      <dgm:prSet phldrT="[Text]"/>
      <dgm:spPr/>
      <dgm:t>
        <a:bodyPr/>
        <a:lstStyle/>
        <a:p>
          <a:r>
            <a:rPr lang="en-US" dirty="0"/>
            <a:t>Class3 kids can solve 2 digit subtraction (d</a:t>
          </a:r>
        </a:p>
      </dgm:t>
    </dgm:pt>
    <dgm:pt modelId="{E0CB0976-08B8-4850-9DA9-A87A2A88ECD5}" type="parTrans" cxnId="{16467F33-77E2-4E8D-8977-60675AF43224}">
      <dgm:prSet/>
      <dgm:spPr/>
      <dgm:t>
        <a:bodyPr/>
        <a:lstStyle/>
        <a:p>
          <a:endParaRPr lang="en-US"/>
        </a:p>
      </dgm:t>
    </dgm:pt>
    <dgm:pt modelId="{6D289E8F-C245-4CB0-A53A-BA7B6AD410E6}" type="sibTrans" cxnId="{16467F33-77E2-4E8D-8977-60675AF43224}">
      <dgm:prSet/>
      <dgm:spPr/>
      <dgm:t>
        <a:bodyPr/>
        <a:lstStyle/>
        <a:p>
          <a:endParaRPr lang="en-US"/>
        </a:p>
      </dgm:t>
    </dgm:pt>
    <dgm:pt modelId="{75C423FC-748F-424A-B404-F5D765E7DCDF}">
      <dgm:prSet phldrT="[Text]"/>
      <dgm:spPr/>
      <dgm:t>
        <a:bodyPr/>
        <a:lstStyle/>
        <a:p>
          <a:r>
            <a:rPr lang="en-US" dirty="0"/>
            <a:t>Schools without toilets (d</a:t>
          </a:r>
        </a:p>
      </dgm:t>
    </dgm:pt>
    <dgm:pt modelId="{6D685DA7-3FB6-42F3-AC54-84B8FD2874F9}" type="parTrans" cxnId="{C93B3CBF-52CF-4FA2-BDB2-E8B0F873611D}">
      <dgm:prSet/>
      <dgm:spPr/>
      <dgm:t>
        <a:bodyPr/>
        <a:lstStyle/>
        <a:p>
          <a:endParaRPr lang="en-US"/>
        </a:p>
      </dgm:t>
    </dgm:pt>
    <dgm:pt modelId="{BAFAD9AC-48C2-435D-A869-9DAEBA475198}" type="sibTrans" cxnId="{C93B3CBF-52CF-4FA2-BDB2-E8B0F873611D}">
      <dgm:prSet/>
      <dgm:spPr/>
      <dgm:t>
        <a:bodyPr/>
        <a:lstStyle/>
        <a:p>
          <a:endParaRPr lang="en-US"/>
        </a:p>
      </dgm:t>
    </dgm:pt>
    <dgm:pt modelId="{9C83DDF0-1D31-43A0-9775-7A405A1647B1}">
      <dgm:prSet phldrT="[Text]"/>
      <dgm:spPr/>
      <dgm:t>
        <a:bodyPr/>
        <a:lstStyle/>
        <a:p>
          <a:r>
            <a:rPr lang="en-US" dirty="0"/>
            <a:t>56%</a:t>
          </a:r>
        </a:p>
      </dgm:t>
    </dgm:pt>
    <dgm:pt modelId="{524A31E6-3047-4257-9486-B513FAF5FA6B}" type="parTrans" cxnId="{F36DC1AA-98B3-418D-A2B3-6C8B68A14ECE}">
      <dgm:prSet/>
      <dgm:spPr/>
      <dgm:t>
        <a:bodyPr/>
        <a:lstStyle/>
        <a:p>
          <a:endParaRPr lang="en-US"/>
        </a:p>
      </dgm:t>
    </dgm:pt>
    <dgm:pt modelId="{E3F9B822-9393-4E59-B4B7-FB90BCC5E4F0}" type="sibTrans" cxnId="{F36DC1AA-98B3-418D-A2B3-6C8B68A14ECE}">
      <dgm:prSet/>
      <dgm:spPr/>
      <dgm:t>
        <a:bodyPr/>
        <a:lstStyle/>
        <a:p>
          <a:endParaRPr lang="en-US"/>
        </a:p>
      </dgm:t>
    </dgm:pt>
    <dgm:pt modelId="{C715D41E-BB4A-4D51-BEF1-CD0BD4BD3911}">
      <dgm:prSet phldrT="[Text]"/>
      <dgm:spPr/>
      <dgm:t>
        <a:bodyPr/>
        <a:lstStyle/>
        <a:p>
          <a:r>
            <a:rPr lang="en-US" dirty="0"/>
            <a:t>Schools with separate toilets for girls (u</a:t>
          </a:r>
        </a:p>
      </dgm:t>
    </dgm:pt>
    <dgm:pt modelId="{D23E9875-6013-40EB-8427-812C346A9610}" type="parTrans" cxnId="{BC15EF94-741E-43DB-AFC7-32DECBE9D6E9}">
      <dgm:prSet/>
      <dgm:spPr/>
      <dgm:t>
        <a:bodyPr/>
        <a:lstStyle/>
        <a:p>
          <a:endParaRPr lang="en-US"/>
        </a:p>
      </dgm:t>
    </dgm:pt>
    <dgm:pt modelId="{AF04FF4E-261C-4AA8-85FA-291D53CF0E5F}" type="sibTrans" cxnId="{BC15EF94-741E-43DB-AFC7-32DECBE9D6E9}">
      <dgm:prSet/>
      <dgm:spPr/>
      <dgm:t>
        <a:bodyPr/>
        <a:lstStyle/>
        <a:p>
          <a:endParaRPr lang="en-US"/>
        </a:p>
      </dgm:t>
    </dgm:pt>
    <dgm:pt modelId="{77D3960F-BF0B-4AA1-BDCF-8F557F0E60E7}">
      <dgm:prSet phldrT="[Text]"/>
      <dgm:spPr/>
      <dgm:t>
        <a:bodyPr/>
        <a:lstStyle/>
        <a:p>
          <a:r>
            <a:rPr lang="en-US" dirty="0"/>
            <a:t>49%</a:t>
          </a:r>
        </a:p>
      </dgm:t>
    </dgm:pt>
    <dgm:pt modelId="{6CAB6E99-836B-4BBA-8235-E298A31B0721}" type="parTrans" cxnId="{256A9341-342E-4691-ABA5-CB5A0DDCD4A4}">
      <dgm:prSet/>
      <dgm:spPr/>
      <dgm:t>
        <a:bodyPr/>
        <a:lstStyle/>
        <a:p>
          <a:endParaRPr lang="en-US"/>
        </a:p>
      </dgm:t>
    </dgm:pt>
    <dgm:pt modelId="{96BEAB4D-D35D-48A9-8C82-EE211E9E5727}" type="sibTrans" cxnId="{256A9341-342E-4691-ABA5-CB5A0DDCD4A4}">
      <dgm:prSet/>
      <dgm:spPr/>
      <dgm:t>
        <a:bodyPr/>
        <a:lstStyle/>
        <a:p>
          <a:endParaRPr lang="en-US"/>
        </a:p>
      </dgm:t>
    </dgm:pt>
    <dgm:pt modelId="{664961EA-3DEE-4D3E-893F-1D08E1CE8C29}">
      <dgm:prSet phldrT="[Text]"/>
      <dgm:spPr/>
      <dgm:t>
        <a:bodyPr/>
        <a:lstStyle/>
        <a:p>
          <a:r>
            <a:rPr lang="en-US" dirty="0" err="1"/>
            <a:t>Pupil:teacher</a:t>
          </a:r>
          <a:r>
            <a:rPr lang="en-US" dirty="0"/>
            <a:t> ratio (u</a:t>
          </a:r>
        </a:p>
      </dgm:t>
    </dgm:pt>
    <dgm:pt modelId="{1A047777-E117-44E7-828B-336D1783BCED}" type="parTrans" cxnId="{5A1C6B1F-9DCE-42D3-AD8B-B372FD652459}">
      <dgm:prSet/>
      <dgm:spPr/>
      <dgm:t>
        <a:bodyPr/>
        <a:lstStyle/>
        <a:p>
          <a:endParaRPr lang="en-US"/>
        </a:p>
      </dgm:t>
    </dgm:pt>
    <dgm:pt modelId="{8A30D735-B024-401B-96AA-52BBE1D84301}" type="sibTrans" cxnId="{5A1C6B1F-9DCE-42D3-AD8B-B372FD652459}">
      <dgm:prSet/>
      <dgm:spPr/>
      <dgm:t>
        <a:bodyPr/>
        <a:lstStyle/>
        <a:p>
          <a:endParaRPr lang="en-US"/>
        </a:p>
      </dgm:t>
    </dgm:pt>
    <dgm:pt modelId="{0E488050-64E1-4B8B-8F37-7D238878A9D0}">
      <dgm:prSet phldrT="[Text]"/>
      <dgm:spPr/>
      <dgm:t>
        <a:bodyPr/>
        <a:lstStyle/>
        <a:p>
          <a:r>
            <a:rPr lang="en-US" dirty="0"/>
            <a:t>3.3%</a:t>
          </a:r>
        </a:p>
      </dgm:t>
    </dgm:pt>
    <dgm:pt modelId="{0B1939B9-B7FB-4FC8-B735-7D23DCDDC22F}" type="parTrans" cxnId="{2342EF8F-B351-4BD0-BC10-4D5851D58FE6}">
      <dgm:prSet/>
      <dgm:spPr/>
      <dgm:t>
        <a:bodyPr/>
        <a:lstStyle/>
        <a:p>
          <a:endParaRPr lang="en-US"/>
        </a:p>
      </dgm:t>
    </dgm:pt>
    <dgm:pt modelId="{88A9AA9A-1F21-49FC-B530-495071FD2D2B}" type="sibTrans" cxnId="{2342EF8F-B351-4BD0-BC10-4D5851D58FE6}">
      <dgm:prSet/>
      <dgm:spPr/>
      <dgm:t>
        <a:bodyPr/>
        <a:lstStyle/>
        <a:p>
          <a:endParaRPr lang="en-US"/>
        </a:p>
      </dgm:t>
    </dgm:pt>
    <dgm:pt modelId="{083539D6-3E1B-4E93-A4CC-EFFF67D6BE2F}">
      <dgm:prSet phldrT="[Text]"/>
      <dgm:spPr/>
      <dgm:t>
        <a:bodyPr/>
        <a:lstStyle/>
        <a:p>
          <a:r>
            <a:rPr lang="en-US" dirty="0"/>
            <a:t>Rural kids not enrolled (same)</a:t>
          </a:r>
        </a:p>
      </dgm:t>
    </dgm:pt>
    <dgm:pt modelId="{46258FCC-AFE6-4CE6-89A1-0982C545B377}" type="parTrans" cxnId="{2F1B465A-B190-4CE1-AA5C-90767521BFCB}">
      <dgm:prSet/>
      <dgm:spPr/>
      <dgm:t>
        <a:bodyPr/>
        <a:lstStyle/>
        <a:p>
          <a:endParaRPr lang="en-US"/>
        </a:p>
      </dgm:t>
    </dgm:pt>
    <dgm:pt modelId="{9A65C1B9-DE2C-414F-A2DB-8E2C5913991C}" type="sibTrans" cxnId="{2F1B465A-B190-4CE1-AA5C-90767521BFCB}">
      <dgm:prSet/>
      <dgm:spPr/>
      <dgm:t>
        <a:bodyPr/>
        <a:lstStyle/>
        <a:p>
          <a:endParaRPr lang="en-US"/>
        </a:p>
      </dgm:t>
    </dgm:pt>
    <dgm:pt modelId="{28672FFB-E331-4E8F-A89F-FA6C98F97EFC}">
      <dgm:prSet phldrT="[Text]"/>
      <dgm:spPr/>
      <dgm:t>
        <a:bodyPr/>
        <a:lstStyle/>
        <a:p>
          <a:r>
            <a:rPr lang="en-US" dirty="0"/>
            <a:t>Classroom : teacher ratio</a:t>
          </a:r>
        </a:p>
      </dgm:t>
    </dgm:pt>
    <dgm:pt modelId="{BE589CAE-11CB-4F49-8583-93350E97CE75}" type="parTrans" cxnId="{10E736A3-463A-407E-8D61-1DA37CF0991D}">
      <dgm:prSet/>
      <dgm:spPr/>
      <dgm:t>
        <a:bodyPr/>
        <a:lstStyle/>
        <a:p>
          <a:endParaRPr lang="en-US"/>
        </a:p>
      </dgm:t>
    </dgm:pt>
    <dgm:pt modelId="{ECCC4715-958F-4161-8FA7-D8AD8D673185}" type="sibTrans" cxnId="{10E736A3-463A-407E-8D61-1DA37CF0991D}">
      <dgm:prSet/>
      <dgm:spPr/>
      <dgm:t>
        <a:bodyPr/>
        <a:lstStyle/>
        <a:p>
          <a:endParaRPr lang="en-US"/>
        </a:p>
      </dgm:t>
    </dgm:pt>
    <dgm:pt modelId="{27476D86-D9E5-4D68-856D-8FAFD45CE8C0}">
      <dgm:prSet phldrT="[Text]"/>
      <dgm:spPr/>
      <dgm:t>
        <a:bodyPr/>
        <a:lstStyle/>
        <a:p>
          <a:r>
            <a:rPr lang="en-US" dirty="0"/>
            <a:t>73</a:t>
          </a:r>
        </a:p>
      </dgm:t>
    </dgm:pt>
    <dgm:pt modelId="{3EFAFB5D-2C7F-466A-A30F-A00955E0BD73}" type="parTrans" cxnId="{06046B9B-769C-49DC-9356-E8A893654FF1}">
      <dgm:prSet/>
      <dgm:spPr/>
      <dgm:t>
        <a:bodyPr/>
        <a:lstStyle/>
        <a:p>
          <a:endParaRPr lang="en-US"/>
        </a:p>
      </dgm:t>
    </dgm:pt>
    <dgm:pt modelId="{32AFAEA8-627A-4BD3-A24E-0A7CB804ABD9}" type="sibTrans" cxnId="{06046B9B-769C-49DC-9356-E8A893654FF1}">
      <dgm:prSet/>
      <dgm:spPr/>
      <dgm:t>
        <a:bodyPr/>
        <a:lstStyle/>
        <a:p>
          <a:endParaRPr lang="en-US"/>
        </a:p>
      </dgm:t>
    </dgm:pt>
    <dgm:pt modelId="{E3E45C79-7E7D-4A63-A51C-B0A018023565}">
      <dgm:prSet phldrT="[Text]"/>
      <dgm:spPr/>
      <dgm:t>
        <a:bodyPr/>
        <a:lstStyle/>
        <a:p>
          <a:r>
            <a:rPr lang="en-US" dirty="0"/>
            <a:t>71%</a:t>
          </a:r>
        </a:p>
      </dgm:t>
    </dgm:pt>
    <dgm:pt modelId="{87E94D1C-2751-4A08-AEA6-90C5025BBE06}" type="parTrans" cxnId="{396E2E00-661E-4D57-92A7-8E84A6CE3B28}">
      <dgm:prSet/>
      <dgm:spPr/>
      <dgm:t>
        <a:bodyPr/>
        <a:lstStyle/>
        <a:p>
          <a:endParaRPr lang="en-US"/>
        </a:p>
      </dgm:t>
    </dgm:pt>
    <dgm:pt modelId="{3C4B2ABC-D99E-484B-ACA3-A7CD58757A68}" type="sibTrans" cxnId="{396E2E00-661E-4D57-92A7-8E84A6CE3B28}">
      <dgm:prSet/>
      <dgm:spPr/>
      <dgm:t>
        <a:bodyPr/>
        <a:lstStyle/>
        <a:p>
          <a:endParaRPr lang="en-US"/>
        </a:p>
      </dgm:t>
    </dgm:pt>
    <dgm:pt modelId="{3993D354-E571-4B18-B958-A65BE1C14B98}">
      <dgm:prSet phldrT="[Text]"/>
      <dgm:spPr/>
      <dgm:t>
        <a:bodyPr/>
        <a:lstStyle/>
        <a:p>
          <a:r>
            <a:rPr lang="en-US" dirty="0"/>
            <a:t>Kids attendance (d</a:t>
          </a:r>
        </a:p>
      </dgm:t>
    </dgm:pt>
    <dgm:pt modelId="{70D49B33-B13E-4C1A-AC2F-56249ACB209B}" type="parTrans" cxnId="{8D832C2A-77D2-4B2C-82DF-D207C2234380}">
      <dgm:prSet/>
      <dgm:spPr/>
      <dgm:t>
        <a:bodyPr/>
        <a:lstStyle/>
        <a:p>
          <a:endParaRPr lang="en-US"/>
        </a:p>
      </dgm:t>
    </dgm:pt>
    <dgm:pt modelId="{68A6557C-79E0-4AA0-9172-A61F7A8C294D}" type="sibTrans" cxnId="{8D832C2A-77D2-4B2C-82DF-D207C2234380}">
      <dgm:prSet/>
      <dgm:spPr/>
      <dgm:t>
        <a:bodyPr/>
        <a:lstStyle/>
        <a:p>
          <a:endParaRPr lang="en-US"/>
        </a:p>
      </dgm:t>
    </dgm:pt>
    <dgm:pt modelId="{05697675-FDD9-4C72-8930-2F881C863747}">
      <dgm:prSet phldrT="[Text]"/>
      <dgm:spPr/>
      <dgm:t>
        <a:bodyPr/>
        <a:lstStyle/>
        <a:p>
          <a:r>
            <a:rPr lang="en-US" dirty="0"/>
            <a:t>57%</a:t>
          </a:r>
        </a:p>
      </dgm:t>
    </dgm:pt>
    <dgm:pt modelId="{CB4FCE27-E0D3-453F-8792-2BD03780E5D3}" type="parTrans" cxnId="{CD570A98-163D-42EA-A73F-C2710D0EFED5}">
      <dgm:prSet/>
      <dgm:spPr/>
      <dgm:t>
        <a:bodyPr/>
        <a:lstStyle/>
        <a:p>
          <a:endParaRPr lang="en-US"/>
        </a:p>
      </dgm:t>
    </dgm:pt>
    <dgm:pt modelId="{129D9ACE-9375-4BC2-B6B3-26EEF9F76A2F}" type="sibTrans" cxnId="{CD570A98-163D-42EA-A73F-C2710D0EFED5}">
      <dgm:prSet/>
      <dgm:spPr/>
      <dgm:t>
        <a:bodyPr/>
        <a:lstStyle/>
        <a:p>
          <a:endParaRPr lang="en-US"/>
        </a:p>
      </dgm:t>
    </dgm:pt>
    <dgm:pt modelId="{AE13717E-407A-4698-A35B-C46109CAAD00}">
      <dgm:prSet phldrT="[Text]"/>
      <dgm:spPr/>
      <dgm:t>
        <a:bodyPr/>
        <a:lstStyle/>
        <a:p>
          <a:r>
            <a:rPr lang="en-US" dirty="0"/>
            <a:t>Schools have 2 classes running in same room. (u</a:t>
          </a:r>
        </a:p>
      </dgm:t>
    </dgm:pt>
    <dgm:pt modelId="{BA43458E-8D64-4F40-A62D-91E5AC186863}" type="parTrans" cxnId="{BC9D4661-8633-41DF-8AA1-FFF094099378}">
      <dgm:prSet/>
      <dgm:spPr/>
      <dgm:t>
        <a:bodyPr/>
        <a:lstStyle/>
        <a:p>
          <a:endParaRPr lang="en-US"/>
        </a:p>
      </dgm:t>
    </dgm:pt>
    <dgm:pt modelId="{E674FCF8-94CC-4350-A75B-DD741F3899AB}" type="sibTrans" cxnId="{BC9D4661-8633-41DF-8AA1-FFF094099378}">
      <dgm:prSet/>
      <dgm:spPr/>
      <dgm:t>
        <a:bodyPr/>
        <a:lstStyle/>
        <a:p>
          <a:endParaRPr lang="en-US"/>
        </a:p>
      </dgm:t>
    </dgm:pt>
    <dgm:pt modelId="{D57D1DCD-DBCA-45D0-A58F-C3C80B2D22E6}" type="pres">
      <dgm:prSet presAssocID="{C0365E1B-9120-427F-BE99-6AEAF24EED4F}" presName="linearFlow" presStyleCnt="0">
        <dgm:presLayoutVars>
          <dgm:dir/>
          <dgm:animLvl val="lvl"/>
          <dgm:resizeHandles val="exact"/>
        </dgm:presLayoutVars>
      </dgm:prSet>
      <dgm:spPr/>
    </dgm:pt>
    <dgm:pt modelId="{E52C1674-699D-404F-8763-3459E97CBBFA}" type="pres">
      <dgm:prSet presAssocID="{9A9E4140-1A65-41AC-8DDC-758AE3F9A3B4}" presName="composite" presStyleCnt="0"/>
      <dgm:spPr/>
    </dgm:pt>
    <dgm:pt modelId="{5C921341-3265-440B-9E86-C281C9CBC697}" type="pres">
      <dgm:prSet presAssocID="{9A9E4140-1A65-41AC-8DDC-758AE3F9A3B4}" presName="parentText" presStyleLbl="alignNode1" presStyleIdx="0" presStyleCnt="10">
        <dgm:presLayoutVars>
          <dgm:chMax val="1"/>
          <dgm:bulletEnabled val="1"/>
        </dgm:presLayoutVars>
      </dgm:prSet>
      <dgm:spPr/>
    </dgm:pt>
    <dgm:pt modelId="{F01B78E9-5F74-410B-BE04-1320B0C3DD14}" type="pres">
      <dgm:prSet presAssocID="{9A9E4140-1A65-41AC-8DDC-758AE3F9A3B4}" presName="descendantText" presStyleLbl="alignAcc1" presStyleIdx="0" presStyleCnt="10">
        <dgm:presLayoutVars>
          <dgm:bulletEnabled val="1"/>
        </dgm:presLayoutVars>
      </dgm:prSet>
      <dgm:spPr/>
    </dgm:pt>
    <dgm:pt modelId="{F2B6CBA9-7B5C-4D65-B11C-69180EBF3A72}" type="pres">
      <dgm:prSet presAssocID="{6DF38D76-CA24-4FA1-BCEB-B4FD7C36960B}" presName="sp" presStyleCnt="0"/>
      <dgm:spPr/>
    </dgm:pt>
    <dgm:pt modelId="{4ACD2225-0CF5-411A-BC24-6B4C32C99D0C}" type="pres">
      <dgm:prSet presAssocID="{D4B2130F-F1C4-4B18-BA0A-4F1CA67E1E8E}" presName="composite" presStyleCnt="0"/>
      <dgm:spPr/>
    </dgm:pt>
    <dgm:pt modelId="{2A8D3D19-30E6-4ED2-825B-6D93FA794D85}" type="pres">
      <dgm:prSet presAssocID="{D4B2130F-F1C4-4B18-BA0A-4F1CA67E1E8E}" presName="parentText" presStyleLbl="alignNode1" presStyleIdx="1" presStyleCnt="10">
        <dgm:presLayoutVars>
          <dgm:chMax val="1"/>
          <dgm:bulletEnabled val="1"/>
        </dgm:presLayoutVars>
      </dgm:prSet>
      <dgm:spPr/>
    </dgm:pt>
    <dgm:pt modelId="{66D8B260-F8EF-46E3-B18E-002F1D869BB5}" type="pres">
      <dgm:prSet presAssocID="{D4B2130F-F1C4-4B18-BA0A-4F1CA67E1E8E}" presName="descendantText" presStyleLbl="alignAcc1" presStyleIdx="1" presStyleCnt="10">
        <dgm:presLayoutVars>
          <dgm:bulletEnabled val="1"/>
        </dgm:presLayoutVars>
      </dgm:prSet>
      <dgm:spPr/>
    </dgm:pt>
    <dgm:pt modelId="{8B1366A1-5B50-4608-8BFE-95ECCEDCFC6E}" type="pres">
      <dgm:prSet presAssocID="{B3D266F4-0338-4D61-819A-13C18C80D935}" presName="sp" presStyleCnt="0"/>
      <dgm:spPr/>
    </dgm:pt>
    <dgm:pt modelId="{1E591BB1-DD7C-4681-8EF6-485027D43F15}" type="pres">
      <dgm:prSet presAssocID="{25B8C4BA-CC52-489B-9209-18F1375B5CEB}" presName="composite" presStyleCnt="0"/>
      <dgm:spPr/>
    </dgm:pt>
    <dgm:pt modelId="{07E01420-BCC9-4DA2-8AA5-9C97B48179A7}" type="pres">
      <dgm:prSet presAssocID="{25B8C4BA-CC52-489B-9209-18F1375B5CEB}" presName="parentText" presStyleLbl="alignNode1" presStyleIdx="2" presStyleCnt="10">
        <dgm:presLayoutVars>
          <dgm:chMax val="1"/>
          <dgm:bulletEnabled val="1"/>
        </dgm:presLayoutVars>
      </dgm:prSet>
      <dgm:spPr/>
    </dgm:pt>
    <dgm:pt modelId="{3C4BEA73-9757-4C7C-AA0F-3FEF87388094}" type="pres">
      <dgm:prSet presAssocID="{25B8C4BA-CC52-489B-9209-18F1375B5CEB}" presName="descendantText" presStyleLbl="alignAcc1" presStyleIdx="2" presStyleCnt="10">
        <dgm:presLayoutVars>
          <dgm:bulletEnabled val="1"/>
        </dgm:presLayoutVars>
      </dgm:prSet>
      <dgm:spPr/>
    </dgm:pt>
    <dgm:pt modelId="{0DE1C25B-52E0-4F38-989C-CEB8E09CE247}" type="pres">
      <dgm:prSet presAssocID="{EDBAB1A0-95DC-4E34-A7A1-34E4E08DF68B}" presName="sp" presStyleCnt="0"/>
      <dgm:spPr/>
    </dgm:pt>
    <dgm:pt modelId="{2D0F5EBD-4754-4B2E-9CB4-ACB7707193DF}" type="pres">
      <dgm:prSet presAssocID="{4642D09B-C5CC-4BBC-A401-A19014F8AC1A}" presName="composite" presStyleCnt="0"/>
      <dgm:spPr/>
    </dgm:pt>
    <dgm:pt modelId="{F6D6347B-E2A8-40AA-92D7-3BF0F3CE36AE}" type="pres">
      <dgm:prSet presAssocID="{4642D09B-C5CC-4BBC-A401-A19014F8AC1A}" presName="parentText" presStyleLbl="alignNode1" presStyleIdx="3" presStyleCnt="10">
        <dgm:presLayoutVars>
          <dgm:chMax val="1"/>
          <dgm:bulletEnabled val="1"/>
        </dgm:presLayoutVars>
      </dgm:prSet>
      <dgm:spPr/>
    </dgm:pt>
    <dgm:pt modelId="{5AE18AD6-E4D6-4F51-9EAD-4265AD599501}" type="pres">
      <dgm:prSet presAssocID="{4642D09B-C5CC-4BBC-A401-A19014F8AC1A}" presName="descendantText" presStyleLbl="alignAcc1" presStyleIdx="3" presStyleCnt="10">
        <dgm:presLayoutVars>
          <dgm:bulletEnabled val="1"/>
        </dgm:presLayoutVars>
      </dgm:prSet>
      <dgm:spPr/>
    </dgm:pt>
    <dgm:pt modelId="{F2ABE8E9-B044-44E0-9A6B-C278231DFD0A}" type="pres">
      <dgm:prSet presAssocID="{281D110C-B4BB-4749-865B-117381C1344B}" presName="sp" presStyleCnt="0"/>
      <dgm:spPr/>
    </dgm:pt>
    <dgm:pt modelId="{DA97CB8F-807A-45C3-B4D7-5432307CBAA8}" type="pres">
      <dgm:prSet presAssocID="{9C83DDF0-1D31-43A0-9775-7A405A1647B1}" presName="composite" presStyleCnt="0"/>
      <dgm:spPr/>
    </dgm:pt>
    <dgm:pt modelId="{EE040810-2A4C-49EF-9797-F1E0AC17CC86}" type="pres">
      <dgm:prSet presAssocID="{9C83DDF0-1D31-43A0-9775-7A405A1647B1}" presName="parentText" presStyleLbl="alignNode1" presStyleIdx="4" presStyleCnt="10">
        <dgm:presLayoutVars>
          <dgm:chMax val="1"/>
          <dgm:bulletEnabled val="1"/>
        </dgm:presLayoutVars>
      </dgm:prSet>
      <dgm:spPr/>
    </dgm:pt>
    <dgm:pt modelId="{1398732A-1D70-40D4-8AC6-91A874FD8AB9}" type="pres">
      <dgm:prSet presAssocID="{9C83DDF0-1D31-43A0-9775-7A405A1647B1}" presName="descendantText" presStyleLbl="alignAcc1" presStyleIdx="4" presStyleCnt="10">
        <dgm:presLayoutVars>
          <dgm:bulletEnabled val="1"/>
        </dgm:presLayoutVars>
      </dgm:prSet>
      <dgm:spPr/>
    </dgm:pt>
    <dgm:pt modelId="{AC4BA4F6-0FBD-4F19-B794-73A49C37612D}" type="pres">
      <dgm:prSet presAssocID="{E3F9B822-9393-4E59-B4B7-FB90BCC5E4F0}" presName="sp" presStyleCnt="0"/>
      <dgm:spPr/>
    </dgm:pt>
    <dgm:pt modelId="{0497C184-E42F-4AF6-9143-67C4688C7505}" type="pres">
      <dgm:prSet presAssocID="{77D3960F-BF0B-4AA1-BDCF-8F557F0E60E7}" presName="composite" presStyleCnt="0"/>
      <dgm:spPr/>
    </dgm:pt>
    <dgm:pt modelId="{5100BB5D-10C8-4605-90AE-855EFB518867}" type="pres">
      <dgm:prSet presAssocID="{77D3960F-BF0B-4AA1-BDCF-8F557F0E60E7}" presName="parentText" presStyleLbl="alignNode1" presStyleIdx="5" presStyleCnt="10">
        <dgm:presLayoutVars>
          <dgm:chMax val="1"/>
          <dgm:bulletEnabled val="1"/>
        </dgm:presLayoutVars>
      </dgm:prSet>
      <dgm:spPr/>
    </dgm:pt>
    <dgm:pt modelId="{28EE058D-5B8A-4FDF-8A50-1B190AB5391E}" type="pres">
      <dgm:prSet presAssocID="{77D3960F-BF0B-4AA1-BDCF-8F557F0E60E7}" presName="descendantText" presStyleLbl="alignAcc1" presStyleIdx="5" presStyleCnt="10">
        <dgm:presLayoutVars>
          <dgm:bulletEnabled val="1"/>
        </dgm:presLayoutVars>
      </dgm:prSet>
      <dgm:spPr/>
    </dgm:pt>
    <dgm:pt modelId="{557597DD-AA36-4DD7-B457-628E5D469202}" type="pres">
      <dgm:prSet presAssocID="{96BEAB4D-D35D-48A9-8C82-EE211E9E5727}" presName="sp" presStyleCnt="0"/>
      <dgm:spPr/>
    </dgm:pt>
    <dgm:pt modelId="{4EA039DD-0502-4E56-A67E-7D4EB635FAE2}" type="pres">
      <dgm:prSet presAssocID="{0E488050-64E1-4B8B-8F37-7D238878A9D0}" presName="composite" presStyleCnt="0"/>
      <dgm:spPr/>
    </dgm:pt>
    <dgm:pt modelId="{6D733418-1471-448A-B1AE-C72127DC6C17}" type="pres">
      <dgm:prSet presAssocID="{0E488050-64E1-4B8B-8F37-7D238878A9D0}" presName="parentText" presStyleLbl="alignNode1" presStyleIdx="6" presStyleCnt="10">
        <dgm:presLayoutVars>
          <dgm:chMax val="1"/>
          <dgm:bulletEnabled val="1"/>
        </dgm:presLayoutVars>
      </dgm:prSet>
      <dgm:spPr/>
    </dgm:pt>
    <dgm:pt modelId="{B516B7E2-56E4-4A05-900A-C09C064CEAF7}" type="pres">
      <dgm:prSet presAssocID="{0E488050-64E1-4B8B-8F37-7D238878A9D0}" presName="descendantText" presStyleLbl="alignAcc1" presStyleIdx="6" presStyleCnt="10">
        <dgm:presLayoutVars>
          <dgm:bulletEnabled val="1"/>
        </dgm:presLayoutVars>
      </dgm:prSet>
      <dgm:spPr/>
    </dgm:pt>
    <dgm:pt modelId="{84D08E0E-4411-4611-91D1-EFD8212CD2C5}" type="pres">
      <dgm:prSet presAssocID="{88A9AA9A-1F21-49FC-B530-495071FD2D2B}" presName="sp" presStyleCnt="0"/>
      <dgm:spPr/>
    </dgm:pt>
    <dgm:pt modelId="{30137E23-7264-438F-BE7F-0513C3303A55}" type="pres">
      <dgm:prSet presAssocID="{27476D86-D9E5-4D68-856D-8FAFD45CE8C0}" presName="composite" presStyleCnt="0"/>
      <dgm:spPr/>
    </dgm:pt>
    <dgm:pt modelId="{BD293A71-77C1-4108-8574-35D9498FB009}" type="pres">
      <dgm:prSet presAssocID="{27476D86-D9E5-4D68-856D-8FAFD45CE8C0}" presName="parentText" presStyleLbl="alignNode1" presStyleIdx="7" presStyleCnt="10">
        <dgm:presLayoutVars>
          <dgm:chMax val="1"/>
          <dgm:bulletEnabled val="1"/>
        </dgm:presLayoutVars>
      </dgm:prSet>
      <dgm:spPr/>
    </dgm:pt>
    <dgm:pt modelId="{7B5CDDFE-DBD0-4069-ADE9-68251739A69B}" type="pres">
      <dgm:prSet presAssocID="{27476D86-D9E5-4D68-856D-8FAFD45CE8C0}" presName="descendantText" presStyleLbl="alignAcc1" presStyleIdx="7" presStyleCnt="10">
        <dgm:presLayoutVars>
          <dgm:bulletEnabled val="1"/>
        </dgm:presLayoutVars>
      </dgm:prSet>
      <dgm:spPr/>
    </dgm:pt>
    <dgm:pt modelId="{FF53EE06-32E7-4C3F-A724-56D91C7C7C67}" type="pres">
      <dgm:prSet presAssocID="{32AFAEA8-627A-4BD3-A24E-0A7CB804ABD9}" presName="sp" presStyleCnt="0"/>
      <dgm:spPr/>
    </dgm:pt>
    <dgm:pt modelId="{F822CA3E-104F-43E6-82A3-A1C1724BAEA2}" type="pres">
      <dgm:prSet presAssocID="{E3E45C79-7E7D-4A63-A51C-B0A018023565}" presName="composite" presStyleCnt="0"/>
      <dgm:spPr/>
    </dgm:pt>
    <dgm:pt modelId="{D40A77D1-EC0C-4B33-A763-55579A118545}" type="pres">
      <dgm:prSet presAssocID="{E3E45C79-7E7D-4A63-A51C-B0A018023565}" presName="parentText" presStyleLbl="alignNode1" presStyleIdx="8" presStyleCnt="10">
        <dgm:presLayoutVars>
          <dgm:chMax val="1"/>
          <dgm:bulletEnabled val="1"/>
        </dgm:presLayoutVars>
      </dgm:prSet>
      <dgm:spPr/>
    </dgm:pt>
    <dgm:pt modelId="{EC552AFA-1378-423A-A9A3-7FDCF67E72AA}" type="pres">
      <dgm:prSet presAssocID="{E3E45C79-7E7D-4A63-A51C-B0A018023565}" presName="descendantText" presStyleLbl="alignAcc1" presStyleIdx="8" presStyleCnt="10">
        <dgm:presLayoutVars>
          <dgm:bulletEnabled val="1"/>
        </dgm:presLayoutVars>
      </dgm:prSet>
      <dgm:spPr/>
    </dgm:pt>
    <dgm:pt modelId="{75BE4FD5-75CB-4388-9001-1EDBA491CF19}" type="pres">
      <dgm:prSet presAssocID="{3C4B2ABC-D99E-484B-ACA3-A7CD58757A68}" presName="sp" presStyleCnt="0"/>
      <dgm:spPr/>
    </dgm:pt>
    <dgm:pt modelId="{4351998D-1C3B-426E-980C-93A973DDF09F}" type="pres">
      <dgm:prSet presAssocID="{05697675-FDD9-4C72-8930-2F881C863747}" presName="composite" presStyleCnt="0"/>
      <dgm:spPr/>
    </dgm:pt>
    <dgm:pt modelId="{94ADAF59-471E-495E-BC17-A5838D82BF3A}" type="pres">
      <dgm:prSet presAssocID="{05697675-FDD9-4C72-8930-2F881C863747}" presName="parentText" presStyleLbl="alignNode1" presStyleIdx="9" presStyleCnt="10">
        <dgm:presLayoutVars>
          <dgm:chMax val="1"/>
          <dgm:bulletEnabled val="1"/>
        </dgm:presLayoutVars>
      </dgm:prSet>
      <dgm:spPr/>
    </dgm:pt>
    <dgm:pt modelId="{98A59833-A7F0-4B44-ABD4-DC42BDA36C98}" type="pres">
      <dgm:prSet presAssocID="{05697675-FDD9-4C72-8930-2F881C863747}" presName="descendantText" presStyleLbl="alignAcc1" presStyleIdx="9" presStyleCnt="10">
        <dgm:presLayoutVars>
          <dgm:bulletEnabled val="1"/>
        </dgm:presLayoutVars>
      </dgm:prSet>
      <dgm:spPr/>
    </dgm:pt>
  </dgm:ptLst>
  <dgm:cxnLst>
    <dgm:cxn modelId="{822122E9-4A22-4104-8DEF-AB3FFDC4C838}" type="presOf" srcId="{9C83DDF0-1D31-43A0-9775-7A405A1647B1}" destId="{EE040810-2A4C-49EF-9797-F1E0AC17CC86}" srcOrd="0" destOrd="0" presId="urn:microsoft.com/office/officeart/2005/8/layout/chevron2"/>
    <dgm:cxn modelId="{256A9341-342E-4691-ABA5-CB5A0DDCD4A4}" srcId="{C0365E1B-9120-427F-BE99-6AEAF24EED4F}" destId="{77D3960F-BF0B-4AA1-BDCF-8F557F0E60E7}" srcOrd="5" destOrd="0" parTransId="{6CAB6E99-836B-4BBA-8235-E298A31B0721}" sibTransId="{96BEAB4D-D35D-48A9-8C82-EE211E9E5727}"/>
    <dgm:cxn modelId="{62CF3E58-A48C-4256-8EF3-22A7562D9F7D}" type="presOf" srcId="{083539D6-3E1B-4E93-A4CC-EFFF67D6BE2F}" destId="{B516B7E2-56E4-4A05-900A-C09C064CEAF7}" srcOrd="0" destOrd="0" presId="urn:microsoft.com/office/officeart/2005/8/layout/chevron2"/>
    <dgm:cxn modelId="{C27E4492-56B0-490A-AD0C-29DF8AD39056}" type="presOf" srcId="{77D3960F-BF0B-4AA1-BDCF-8F557F0E60E7}" destId="{5100BB5D-10C8-4605-90AE-855EFB518867}" srcOrd="0" destOrd="0" presId="urn:microsoft.com/office/officeart/2005/8/layout/chevron2"/>
    <dgm:cxn modelId="{4492EA8D-F690-4C98-A431-3CF2417A2614}" srcId="{C0365E1B-9120-427F-BE99-6AEAF24EED4F}" destId="{4642D09B-C5CC-4BBC-A401-A19014F8AC1A}" srcOrd="3" destOrd="0" parTransId="{AB439459-E7DF-4D5E-A371-00502C92EE07}" sibTransId="{281D110C-B4BB-4749-865B-117381C1344B}"/>
    <dgm:cxn modelId="{11701E63-2CF5-4570-81CE-BA1A7FC28C3B}" type="presOf" srcId="{9A9E4140-1A65-41AC-8DDC-758AE3F9A3B4}" destId="{5C921341-3265-440B-9E86-C281C9CBC697}" srcOrd="0" destOrd="0" presId="urn:microsoft.com/office/officeart/2005/8/layout/chevron2"/>
    <dgm:cxn modelId="{2F013BEB-2022-4DCF-891C-35679F470746}" srcId="{C0365E1B-9120-427F-BE99-6AEAF24EED4F}" destId="{25B8C4BA-CC52-489B-9209-18F1375B5CEB}" srcOrd="2" destOrd="0" parTransId="{702751FE-CEB5-47E2-A064-DDC0A7703DE2}" sibTransId="{EDBAB1A0-95DC-4E34-A7A1-34E4E08DF68B}"/>
    <dgm:cxn modelId="{F36DC1AA-98B3-418D-A2B3-6C8B68A14ECE}" srcId="{C0365E1B-9120-427F-BE99-6AEAF24EED4F}" destId="{9C83DDF0-1D31-43A0-9775-7A405A1647B1}" srcOrd="4" destOrd="0" parTransId="{524A31E6-3047-4257-9486-B513FAF5FA6B}" sibTransId="{E3F9B822-9393-4E59-B4B7-FB90BCC5E4F0}"/>
    <dgm:cxn modelId="{07933866-BAE5-45DB-B93C-68EA75E260FD}" srcId="{25B8C4BA-CC52-489B-9209-18F1375B5CEB}" destId="{EAA1AEAF-1E71-45A2-B87A-CEB9CFA9AA80}" srcOrd="0" destOrd="0" parTransId="{0EA6C9BE-271C-405C-B662-990AB97FCA7D}" sibTransId="{BA61533D-E149-46F4-9D5F-1E62FD125460}"/>
    <dgm:cxn modelId="{8D832C2A-77D2-4B2C-82DF-D207C2234380}" srcId="{E3E45C79-7E7D-4A63-A51C-B0A018023565}" destId="{3993D354-E571-4B18-B958-A65BE1C14B98}" srcOrd="0" destOrd="0" parTransId="{70D49B33-B13E-4C1A-AC2F-56249ACB209B}" sibTransId="{68A6557C-79E0-4AA0-9172-A61F7A8C294D}"/>
    <dgm:cxn modelId="{6399AB16-104B-4CBA-86E1-A099E00EF3AD}" type="presOf" srcId="{E3E45C79-7E7D-4A63-A51C-B0A018023565}" destId="{D40A77D1-EC0C-4B33-A763-55579A118545}" srcOrd="0" destOrd="0" presId="urn:microsoft.com/office/officeart/2005/8/layout/chevron2"/>
    <dgm:cxn modelId="{16467F33-77E2-4E8D-8977-60675AF43224}" srcId="{D4B2130F-F1C4-4B18-BA0A-4F1CA67E1E8E}" destId="{B2F4E322-B262-4DB4-AA43-5592B20E892B}" srcOrd="0" destOrd="0" parTransId="{E0CB0976-08B8-4850-9DA9-A87A2A88ECD5}" sibTransId="{6D289E8F-C245-4CB0-A53A-BA7B6AD410E6}"/>
    <dgm:cxn modelId="{9E9DFF04-BF5D-49F3-B1B0-14BF662995CB}" srcId="{9A9E4140-1A65-41AC-8DDC-758AE3F9A3B4}" destId="{87838914-17B0-4A2D-83D7-2F9EEE76E64B}" srcOrd="0" destOrd="0" parTransId="{9EFE1554-5B48-4C16-815E-E9EDD099CD77}" sibTransId="{F460DABA-7567-47FE-876A-D084152CD6DE}"/>
    <dgm:cxn modelId="{F9015B5A-DCC6-4396-A72D-184CF001A0B7}" srcId="{C0365E1B-9120-427F-BE99-6AEAF24EED4F}" destId="{D4B2130F-F1C4-4B18-BA0A-4F1CA67E1E8E}" srcOrd="1" destOrd="0" parTransId="{556A8724-016D-47A5-986C-5EB313AC7C67}" sibTransId="{B3D266F4-0338-4D61-819A-13C18C80D935}"/>
    <dgm:cxn modelId="{6AD8D814-4D5A-4D61-8B22-0229160FD7C9}" type="presOf" srcId="{25B8C4BA-CC52-489B-9209-18F1375B5CEB}" destId="{07E01420-BCC9-4DA2-8AA5-9C97B48179A7}" srcOrd="0" destOrd="0" presId="urn:microsoft.com/office/officeart/2005/8/layout/chevron2"/>
    <dgm:cxn modelId="{54E5D5E2-ED59-4A18-9831-72740FEBCAFF}" type="presOf" srcId="{05697675-FDD9-4C72-8930-2F881C863747}" destId="{94ADAF59-471E-495E-BC17-A5838D82BF3A}" srcOrd="0" destOrd="0" presId="urn:microsoft.com/office/officeart/2005/8/layout/chevron2"/>
    <dgm:cxn modelId="{10E736A3-463A-407E-8D61-1DA37CF0991D}" srcId="{27476D86-D9E5-4D68-856D-8FAFD45CE8C0}" destId="{28672FFB-E331-4E8F-A89F-FA6C98F97EFC}" srcOrd="0" destOrd="0" parTransId="{BE589CAE-11CB-4F49-8583-93350E97CE75}" sibTransId="{ECCC4715-958F-4161-8FA7-D8AD8D673185}"/>
    <dgm:cxn modelId="{0FD9630A-0456-44B7-B0E3-F30736199FD4}" type="presOf" srcId="{EAA1AEAF-1E71-45A2-B87A-CEB9CFA9AA80}" destId="{3C4BEA73-9757-4C7C-AA0F-3FEF87388094}" srcOrd="0" destOrd="0" presId="urn:microsoft.com/office/officeart/2005/8/layout/chevron2"/>
    <dgm:cxn modelId="{63AA4515-F6B8-4072-8D76-DBBC5DAFC1CF}" type="presOf" srcId="{C0365E1B-9120-427F-BE99-6AEAF24EED4F}" destId="{D57D1DCD-DBCA-45D0-A58F-C3C80B2D22E6}" srcOrd="0" destOrd="0" presId="urn:microsoft.com/office/officeart/2005/8/layout/chevron2"/>
    <dgm:cxn modelId="{2342EF8F-B351-4BD0-BC10-4D5851D58FE6}" srcId="{C0365E1B-9120-427F-BE99-6AEAF24EED4F}" destId="{0E488050-64E1-4B8B-8F37-7D238878A9D0}" srcOrd="6" destOrd="0" parTransId="{0B1939B9-B7FB-4FC8-B735-7D23DCDDC22F}" sibTransId="{88A9AA9A-1F21-49FC-B530-495071FD2D2B}"/>
    <dgm:cxn modelId="{F480F20A-0B13-49E4-A52B-BAE106526763}" type="presOf" srcId="{27476D86-D9E5-4D68-856D-8FAFD45CE8C0}" destId="{BD293A71-77C1-4108-8574-35D9498FB009}" srcOrd="0" destOrd="0" presId="urn:microsoft.com/office/officeart/2005/8/layout/chevron2"/>
    <dgm:cxn modelId="{0D3ED9D3-FAA3-4980-8654-3CE99BEBDE90}" type="presOf" srcId="{28672FFB-E331-4E8F-A89F-FA6C98F97EFC}" destId="{7B5CDDFE-DBD0-4069-ADE9-68251739A69B}" srcOrd="0" destOrd="0" presId="urn:microsoft.com/office/officeart/2005/8/layout/chevron2"/>
    <dgm:cxn modelId="{C93B3CBF-52CF-4FA2-BDB2-E8B0F873611D}" srcId="{4642D09B-C5CC-4BBC-A401-A19014F8AC1A}" destId="{75C423FC-748F-424A-B404-F5D765E7DCDF}" srcOrd="0" destOrd="0" parTransId="{6D685DA7-3FB6-42F3-AC54-84B8FD2874F9}" sibTransId="{BAFAD9AC-48C2-435D-A869-9DAEBA475198}"/>
    <dgm:cxn modelId="{B6C2AD45-39AB-42BA-959D-D19BF99B555F}" type="presOf" srcId="{D4B2130F-F1C4-4B18-BA0A-4F1CA67E1E8E}" destId="{2A8D3D19-30E6-4ED2-825B-6D93FA794D85}" srcOrd="0" destOrd="0" presId="urn:microsoft.com/office/officeart/2005/8/layout/chevron2"/>
    <dgm:cxn modelId="{E3715431-2F07-452E-8F3E-7CAA843B273F}" type="presOf" srcId="{4642D09B-C5CC-4BBC-A401-A19014F8AC1A}" destId="{F6D6347B-E2A8-40AA-92D7-3BF0F3CE36AE}" srcOrd="0" destOrd="0" presId="urn:microsoft.com/office/officeart/2005/8/layout/chevron2"/>
    <dgm:cxn modelId="{BC15EF94-741E-43DB-AFC7-32DECBE9D6E9}" srcId="{9C83DDF0-1D31-43A0-9775-7A405A1647B1}" destId="{C715D41E-BB4A-4D51-BEF1-CD0BD4BD3911}" srcOrd="0" destOrd="0" parTransId="{D23E9875-6013-40EB-8427-812C346A9610}" sibTransId="{AF04FF4E-261C-4AA8-85FA-291D53CF0E5F}"/>
    <dgm:cxn modelId="{5BE42568-E0C7-4A30-8040-672F2727F67E}" type="presOf" srcId="{0E488050-64E1-4B8B-8F37-7D238878A9D0}" destId="{6D733418-1471-448A-B1AE-C72127DC6C17}" srcOrd="0" destOrd="0" presId="urn:microsoft.com/office/officeart/2005/8/layout/chevron2"/>
    <dgm:cxn modelId="{44733A78-1678-4A15-9B90-735458677C3F}" type="presOf" srcId="{B2F4E322-B262-4DB4-AA43-5592B20E892B}" destId="{66D8B260-F8EF-46E3-B18E-002F1D869BB5}" srcOrd="0" destOrd="0" presId="urn:microsoft.com/office/officeart/2005/8/layout/chevron2"/>
    <dgm:cxn modelId="{2F1B465A-B190-4CE1-AA5C-90767521BFCB}" srcId="{0E488050-64E1-4B8B-8F37-7D238878A9D0}" destId="{083539D6-3E1B-4E93-A4CC-EFFF67D6BE2F}" srcOrd="0" destOrd="0" parTransId="{46258FCC-AFE6-4CE6-89A1-0982C545B377}" sibTransId="{9A65C1B9-DE2C-414F-A2DB-8E2C5913991C}"/>
    <dgm:cxn modelId="{F507264E-3F8F-4F0A-9039-9E43A41BE7A0}" type="presOf" srcId="{664961EA-3DEE-4D3E-893F-1D08E1CE8C29}" destId="{28EE058D-5B8A-4FDF-8A50-1B190AB5391E}" srcOrd="0" destOrd="0" presId="urn:microsoft.com/office/officeart/2005/8/layout/chevron2"/>
    <dgm:cxn modelId="{365D0459-B96B-4077-8D72-FE154D9193E6}" type="presOf" srcId="{87838914-17B0-4A2D-83D7-2F9EEE76E64B}" destId="{F01B78E9-5F74-410B-BE04-1320B0C3DD14}" srcOrd="0" destOrd="0" presId="urn:microsoft.com/office/officeart/2005/8/layout/chevron2"/>
    <dgm:cxn modelId="{29B24166-9371-48C1-8043-CC33FA62226E}" type="presOf" srcId="{AE13717E-407A-4698-A35B-C46109CAAD00}" destId="{98A59833-A7F0-4B44-ABD4-DC42BDA36C98}" srcOrd="0" destOrd="0" presId="urn:microsoft.com/office/officeart/2005/8/layout/chevron2"/>
    <dgm:cxn modelId="{70B0B4AC-637E-4320-9D04-4BF1EFC980B4}" type="presOf" srcId="{75C423FC-748F-424A-B404-F5D765E7DCDF}" destId="{5AE18AD6-E4D6-4F51-9EAD-4265AD599501}" srcOrd="0" destOrd="0" presId="urn:microsoft.com/office/officeart/2005/8/layout/chevron2"/>
    <dgm:cxn modelId="{06046B9B-769C-49DC-9356-E8A893654FF1}" srcId="{C0365E1B-9120-427F-BE99-6AEAF24EED4F}" destId="{27476D86-D9E5-4D68-856D-8FAFD45CE8C0}" srcOrd="7" destOrd="0" parTransId="{3EFAFB5D-2C7F-466A-A30F-A00955E0BD73}" sibTransId="{32AFAEA8-627A-4BD3-A24E-0A7CB804ABD9}"/>
    <dgm:cxn modelId="{5A1C6B1F-9DCE-42D3-AD8B-B372FD652459}" srcId="{77D3960F-BF0B-4AA1-BDCF-8F557F0E60E7}" destId="{664961EA-3DEE-4D3E-893F-1D08E1CE8C29}" srcOrd="0" destOrd="0" parTransId="{1A047777-E117-44E7-828B-336D1783BCED}" sibTransId="{8A30D735-B024-401B-96AA-52BBE1D84301}"/>
    <dgm:cxn modelId="{CD570A98-163D-42EA-A73F-C2710D0EFED5}" srcId="{C0365E1B-9120-427F-BE99-6AEAF24EED4F}" destId="{05697675-FDD9-4C72-8930-2F881C863747}" srcOrd="9" destOrd="0" parTransId="{CB4FCE27-E0D3-453F-8792-2BD03780E5D3}" sibTransId="{129D9ACE-9375-4BC2-B6B3-26EEF9F76A2F}"/>
    <dgm:cxn modelId="{7FF4F210-617C-43E4-9175-85A3BE5EFCC8}" srcId="{C0365E1B-9120-427F-BE99-6AEAF24EED4F}" destId="{9A9E4140-1A65-41AC-8DDC-758AE3F9A3B4}" srcOrd="0" destOrd="0" parTransId="{E784292D-D726-4BC4-A463-BCEA6A67313E}" sibTransId="{6DF38D76-CA24-4FA1-BCEB-B4FD7C36960B}"/>
    <dgm:cxn modelId="{396E2E00-661E-4D57-92A7-8E84A6CE3B28}" srcId="{C0365E1B-9120-427F-BE99-6AEAF24EED4F}" destId="{E3E45C79-7E7D-4A63-A51C-B0A018023565}" srcOrd="8" destOrd="0" parTransId="{87E94D1C-2751-4A08-AEA6-90C5025BBE06}" sibTransId="{3C4B2ABC-D99E-484B-ACA3-A7CD58757A68}"/>
    <dgm:cxn modelId="{F708F527-168D-4CC4-A728-1BF073EA15C8}" type="presOf" srcId="{3993D354-E571-4B18-B958-A65BE1C14B98}" destId="{EC552AFA-1378-423A-A9A3-7FDCF67E72AA}" srcOrd="0" destOrd="0" presId="urn:microsoft.com/office/officeart/2005/8/layout/chevron2"/>
    <dgm:cxn modelId="{BC9D4661-8633-41DF-8AA1-FFF094099378}" srcId="{05697675-FDD9-4C72-8930-2F881C863747}" destId="{AE13717E-407A-4698-A35B-C46109CAAD00}" srcOrd="0" destOrd="0" parTransId="{BA43458E-8D64-4F40-A62D-91E5AC186863}" sibTransId="{E674FCF8-94CC-4350-A75B-DD741F3899AB}"/>
    <dgm:cxn modelId="{2B1A228E-0FE4-408A-ACA1-CC2BCCF5AB04}" type="presOf" srcId="{C715D41E-BB4A-4D51-BEF1-CD0BD4BD3911}" destId="{1398732A-1D70-40D4-8AC6-91A874FD8AB9}" srcOrd="0" destOrd="0" presId="urn:microsoft.com/office/officeart/2005/8/layout/chevron2"/>
    <dgm:cxn modelId="{D2C34E3C-2B72-4072-8760-D6B21A706806}" type="presParOf" srcId="{D57D1DCD-DBCA-45D0-A58F-C3C80B2D22E6}" destId="{E52C1674-699D-404F-8763-3459E97CBBFA}" srcOrd="0" destOrd="0" presId="urn:microsoft.com/office/officeart/2005/8/layout/chevron2"/>
    <dgm:cxn modelId="{E5FC3887-9937-44DC-8EC5-9478EC2BFE2C}" type="presParOf" srcId="{E52C1674-699D-404F-8763-3459E97CBBFA}" destId="{5C921341-3265-440B-9E86-C281C9CBC697}" srcOrd="0" destOrd="0" presId="urn:microsoft.com/office/officeart/2005/8/layout/chevron2"/>
    <dgm:cxn modelId="{835317DD-BB05-4291-9E12-BC7BECED03BB}" type="presParOf" srcId="{E52C1674-699D-404F-8763-3459E97CBBFA}" destId="{F01B78E9-5F74-410B-BE04-1320B0C3DD14}" srcOrd="1" destOrd="0" presId="urn:microsoft.com/office/officeart/2005/8/layout/chevron2"/>
    <dgm:cxn modelId="{2564B7CC-C36C-41E2-A8D5-E6FCF4273774}" type="presParOf" srcId="{D57D1DCD-DBCA-45D0-A58F-C3C80B2D22E6}" destId="{F2B6CBA9-7B5C-4D65-B11C-69180EBF3A72}" srcOrd="1" destOrd="0" presId="urn:microsoft.com/office/officeart/2005/8/layout/chevron2"/>
    <dgm:cxn modelId="{5325CBE6-4D5B-443E-90DD-670FD18FF067}" type="presParOf" srcId="{D57D1DCD-DBCA-45D0-A58F-C3C80B2D22E6}" destId="{4ACD2225-0CF5-411A-BC24-6B4C32C99D0C}" srcOrd="2" destOrd="0" presId="urn:microsoft.com/office/officeart/2005/8/layout/chevron2"/>
    <dgm:cxn modelId="{CDF39065-C872-47D5-BDB6-BEE73AA64D35}" type="presParOf" srcId="{4ACD2225-0CF5-411A-BC24-6B4C32C99D0C}" destId="{2A8D3D19-30E6-4ED2-825B-6D93FA794D85}" srcOrd="0" destOrd="0" presId="urn:microsoft.com/office/officeart/2005/8/layout/chevron2"/>
    <dgm:cxn modelId="{62C59269-0703-42C0-9489-C651EDFBCA04}" type="presParOf" srcId="{4ACD2225-0CF5-411A-BC24-6B4C32C99D0C}" destId="{66D8B260-F8EF-46E3-B18E-002F1D869BB5}" srcOrd="1" destOrd="0" presId="urn:microsoft.com/office/officeart/2005/8/layout/chevron2"/>
    <dgm:cxn modelId="{5A265D22-0D18-4303-9EFA-CCD1D4019E5F}" type="presParOf" srcId="{D57D1DCD-DBCA-45D0-A58F-C3C80B2D22E6}" destId="{8B1366A1-5B50-4608-8BFE-95ECCEDCFC6E}" srcOrd="3" destOrd="0" presId="urn:microsoft.com/office/officeart/2005/8/layout/chevron2"/>
    <dgm:cxn modelId="{9A6F044E-2C93-46E3-814F-228BDD08D10C}" type="presParOf" srcId="{D57D1DCD-DBCA-45D0-A58F-C3C80B2D22E6}" destId="{1E591BB1-DD7C-4681-8EF6-485027D43F15}" srcOrd="4" destOrd="0" presId="urn:microsoft.com/office/officeart/2005/8/layout/chevron2"/>
    <dgm:cxn modelId="{CAFE7755-9850-42D9-BCDE-595D772911C7}" type="presParOf" srcId="{1E591BB1-DD7C-4681-8EF6-485027D43F15}" destId="{07E01420-BCC9-4DA2-8AA5-9C97B48179A7}" srcOrd="0" destOrd="0" presId="urn:microsoft.com/office/officeart/2005/8/layout/chevron2"/>
    <dgm:cxn modelId="{CFB076FB-F8B2-4827-9E37-51CA206C773B}" type="presParOf" srcId="{1E591BB1-DD7C-4681-8EF6-485027D43F15}" destId="{3C4BEA73-9757-4C7C-AA0F-3FEF87388094}" srcOrd="1" destOrd="0" presId="urn:microsoft.com/office/officeart/2005/8/layout/chevron2"/>
    <dgm:cxn modelId="{77CDA203-9A28-49D8-9887-AA11B54AE18F}" type="presParOf" srcId="{D57D1DCD-DBCA-45D0-A58F-C3C80B2D22E6}" destId="{0DE1C25B-52E0-4F38-989C-CEB8E09CE247}" srcOrd="5" destOrd="0" presId="urn:microsoft.com/office/officeart/2005/8/layout/chevron2"/>
    <dgm:cxn modelId="{67241B8E-9C8E-4D58-893B-7009D3DFB871}" type="presParOf" srcId="{D57D1DCD-DBCA-45D0-A58F-C3C80B2D22E6}" destId="{2D0F5EBD-4754-4B2E-9CB4-ACB7707193DF}" srcOrd="6" destOrd="0" presId="urn:microsoft.com/office/officeart/2005/8/layout/chevron2"/>
    <dgm:cxn modelId="{E8C886E2-9A88-433E-B641-5BB2E4F2C697}" type="presParOf" srcId="{2D0F5EBD-4754-4B2E-9CB4-ACB7707193DF}" destId="{F6D6347B-E2A8-40AA-92D7-3BF0F3CE36AE}" srcOrd="0" destOrd="0" presId="urn:microsoft.com/office/officeart/2005/8/layout/chevron2"/>
    <dgm:cxn modelId="{21509135-5F91-4821-B37D-64A604EEDC93}" type="presParOf" srcId="{2D0F5EBD-4754-4B2E-9CB4-ACB7707193DF}" destId="{5AE18AD6-E4D6-4F51-9EAD-4265AD599501}" srcOrd="1" destOrd="0" presId="urn:microsoft.com/office/officeart/2005/8/layout/chevron2"/>
    <dgm:cxn modelId="{4D58D3A5-8247-402F-9646-BED15234EECF}" type="presParOf" srcId="{D57D1DCD-DBCA-45D0-A58F-C3C80B2D22E6}" destId="{F2ABE8E9-B044-44E0-9A6B-C278231DFD0A}" srcOrd="7" destOrd="0" presId="urn:microsoft.com/office/officeart/2005/8/layout/chevron2"/>
    <dgm:cxn modelId="{9A90A579-7A44-4E46-82BD-5EE6CADAD472}" type="presParOf" srcId="{D57D1DCD-DBCA-45D0-A58F-C3C80B2D22E6}" destId="{DA97CB8F-807A-45C3-B4D7-5432307CBAA8}" srcOrd="8" destOrd="0" presId="urn:microsoft.com/office/officeart/2005/8/layout/chevron2"/>
    <dgm:cxn modelId="{AE2D3276-69AA-44FA-BE5F-D1C677315F81}" type="presParOf" srcId="{DA97CB8F-807A-45C3-B4D7-5432307CBAA8}" destId="{EE040810-2A4C-49EF-9797-F1E0AC17CC86}" srcOrd="0" destOrd="0" presId="urn:microsoft.com/office/officeart/2005/8/layout/chevron2"/>
    <dgm:cxn modelId="{77D91E19-E0D2-492C-95A3-2FF41BC7C4E9}" type="presParOf" srcId="{DA97CB8F-807A-45C3-B4D7-5432307CBAA8}" destId="{1398732A-1D70-40D4-8AC6-91A874FD8AB9}" srcOrd="1" destOrd="0" presId="urn:microsoft.com/office/officeart/2005/8/layout/chevron2"/>
    <dgm:cxn modelId="{9F7E7551-88F8-4A29-A115-96183A4E4214}" type="presParOf" srcId="{D57D1DCD-DBCA-45D0-A58F-C3C80B2D22E6}" destId="{AC4BA4F6-0FBD-4F19-B794-73A49C37612D}" srcOrd="9" destOrd="0" presId="urn:microsoft.com/office/officeart/2005/8/layout/chevron2"/>
    <dgm:cxn modelId="{74A86248-A933-46A1-8856-7CCC838CF264}" type="presParOf" srcId="{D57D1DCD-DBCA-45D0-A58F-C3C80B2D22E6}" destId="{0497C184-E42F-4AF6-9143-67C4688C7505}" srcOrd="10" destOrd="0" presId="urn:microsoft.com/office/officeart/2005/8/layout/chevron2"/>
    <dgm:cxn modelId="{22108B7F-D47F-4202-98A7-4DE1B6E87795}" type="presParOf" srcId="{0497C184-E42F-4AF6-9143-67C4688C7505}" destId="{5100BB5D-10C8-4605-90AE-855EFB518867}" srcOrd="0" destOrd="0" presId="urn:microsoft.com/office/officeart/2005/8/layout/chevron2"/>
    <dgm:cxn modelId="{EC271C9C-84B3-4137-8103-C5CBDFACECD7}" type="presParOf" srcId="{0497C184-E42F-4AF6-9143-67C4688C7505}" destId="{28EE058D-5B8A-4FDF-8A50-1B190AB5391E}" srcOrd="1" destOrd="0" presId="urn:microsoft.com/office/officeart/2005/8/layout/chevron2"/>
    <dgm:cxn modelId="{940A58D0-A80A-4F39-B4AA-EFA42173F9B6}" type="presParOf" srcId="{D57D1DCD-DBCA-45D0-A58F-C3C80B2D22E6}" destId="{557597DD-AA36-4DD7-B457-628E5D469202}" srcOrd="11" destOrd="0" presId="urn:microsoft.com/office/officeart/2005/8/layout/chevron2"/>
    <dgm:cxn modelId="{9E143CE3-FFD2-4D2B-BC8F-547CA1931370}" type="presParOf" srcId="{D57D1DCD-DBCA-45D0-A58F-C3C80B2D22E6}" destId="{4EA039DD-0502-4E56-A67E-7D4EB635FAE2}" srcOrd="12" destOrd="0" presId="urn:microsoft.com/office/officeart/2005/8/layout/chevron2"/>
    <dgm:cxn modelId="{6980A78A-2F05-476D-917C-A1E37EA36766}" type="presParOf" srcId="{4EA039DD-0502-4E56-A67E-7D4EB635FAE2}" destId="{6D733418-1471-448A-B1AE-C72127DC6C17}" srcOrd="0" destOrd="0" presId="urn:microsoft.com/office/officeart/2005/8/layout/chevron2"/>
    <dgm:cxn modelId="{84383FFC-F303-44DE-ADDA-EE52AC720462}" type="presParOf" srcId="{4EA039DD-0502-4E56-A67E-7D4EB635FAE2}" destId="{B516B7E2-56E4-4A05-900A-C09C064CEAF7}" srcOrd="1" destOrd="0" presId="urn:microsoft.com/office/officeart/2005/8/layout/chevron2"/>
    <dgm:cxn modelId="{38387A4C-82B0-4286-804F-653EF360CD35}" type="presParOf" srcId="{D57D1DCD-DBCA-45D0-A58F-C3C80B2D22E6}" destId="{84D08E0E-4411-4611-91D1-EFD8212CD2C5}" srcOrd="13" destOrd="0" presId="urn:microsoft.com/office/officeart/2005/8/layout/chevron2"/>
    <dgm:cxn modelId="{357DA5B8-FF57-49F4-B090-46015E714752}" type="presParOf" srcId="{D57D1DCD-DBCA-45D0-A58F-C3C80B2D22E6}" destId="{30137E23-7264-438F-BE7F-0513C3303A55}" srcOrd="14" destOrd="0" presId="urn:microsoft.com/office/officeart/2005/8/layout/chevron2"/>
    <dgm:cxn modelId="{66725B74-4690-4E85-BF6F-C7DB55FB52F7}" type="presParOf" srcId="{30137E23-7264-438F-BE7F-0513C3303A55}" destId="{BD293A71-77C1-4108-8574-35D9498FB009}" srcOrd="0" destOrd="0" presId="urn:microsoft.com/office/officeart/2005/8/layout/chevron2"/>
    <dgm:cxn modelId="{8DCC9673-118A-4642-AE01-7F0C7212090E}" type="presParOf" srcId="{30137E23-7264-438F-BE7F-0513C3303A55}" destId="{7B5CDDFE-DBD0-4069-ADE9-68251739A69B}" srcOrd="1" destOrd="0" presId="urn:microsoft.com/office/officeart/2005/8/layout/chevron2"/>
    <dgm:cxn modelId="{E1ECE4C2-C2AF-41FD-B4A3-9FFFC6642546}" type="presParOf" srcId="{D57D1DCD-DBCA-45D0-A58F-C3C80B2D22E6}" destId="{FF53EE06-32E7-4C3F-A724-56D91C7C7C67}" srcOrd="15" destOrd="0" presId="urn:microsoft.com/office/officeart/2005/8/layout/chevron2"/>
    <dgm:cxn modelId="{CA36A758-A709-4A7C-9FCB-95539BFFA680}" type="presParOf" srcId="{D57D1DCD-DBCA-45D0-A58F-C3C80B2D22E6}" destId="{F822CA3E-104F-43E6-82A3-A1C1724BAEA2}" srcOrd="16" destOrd="0" presId="urn:microsoft.com/office/officeart/2005/8/layout/chevron2"/>
    <dgm:cxn modelId="{1C3175F0-E133-4A5F-8C74-DC52AA56C979}" type="presParOf" srcId="{F822CA3E-104F-43E6-82A3-A1C1724BAEA2}" destId="{D40A77D1-EC0C-4B33-A763-55579A118545}" srcOrd="0" destOrd="0" presId="urn:microsoft.com/office/officeart/2005/8/layout/chevron2"/>
    <dgm:cxn modelId="{500CEC56-64AE-41E9-BC31-8D59335E4A1C}" type="presParOf" srcId="{F822CA3E-104F-43E6-82A3-A1C1724BAEA2}" destId="{EC552AFA-1378-423A-A9A3-7FDCF67E72AA}" srcOrd="1" destOrd="0" presId="urn:microsoft.com/office/officeart/2005/8/layout/chevron2"/>
    <dgm:cxn modelId="{7B2843EC-A89B-4A2B-9D3E-72972AC7189E}" type="presParOf" srcId="{D57D1DCD-DBCA-45D0-A58F-C3C80B2D22E6}" destId="{75BE4FD5-75CB-4388-9001-1EDBA491CF19}" srcOrd="17" destOrd="0" presId="urn:microsoft.com/office/officeart/2005/8/layout/chevron2"/>
    <dgm:cxn modelId="{360A962D-2299-4F8F-B2B2-6F81F7A608F6}" type="presParOf" srcId="{D57D1DCD-DBCA-45D0-A58F-C3C80B2D22E6}" destId="{4351998D-1C3B-426E-980C-93A973DDF09F}" srcOrd="18" destOrd="0" presId="urn:microsoft.com/office/officeart/2005/8/layout/chevron2"/>
    <dgm:cxn modelId="{A0FBDC54-60A0-4F9E-ABB5-283066EA7121}" type="presParOf" srcId="{4351998D-1C3B-426E-980C-93A973DDF09F}" destId="{94ADAF59-471E-495E-BC17-A5838D82BF3A}" srcOrd="0" destOrd="0" presId="urn:microsoft.com/office/officeart/2005/8/layout/chevron2"/>
    <dgm:cxn modelId="{A293A946-81D0-4DEB-B0DF-06AA4A195730}" type="presParOf" srcId="{4351998D-1C3B-426E-980C-93A973DDF09F}" destId="{98A59833-A7F0-4B44-ABD4-DC42BDA36C9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448B4AA-8E6F-4E78-99C9-D6B60615524E}" type="doc">
      <dgm:prSet loTypeId="urn:microsoft.com/office/officeart/2005/8/layout/hList6" loCatId="list" qsTypeId="urn:microsoft.com/office/officeart/2005/8/quickstyle/simple1" qsCatId="simple" csTypeId="urn:microsoft.com/office/officeart/2005/8/colors/accent2_2" csCatId="accent2" phldr="1"/>
      <dgm:spPr/>
      <dgm:t>
        <a:bodyPr/>
        <a:lstStyle/>
        <a:p>
          <a:endParaRPr lang="en-US"/>
        </a:p>
      </dgm:t>
    </dgm:pt>
    <dgm:pt modelId="{08863283-1F26-4E45-92DB-A5AAC1C0B77E}">
      <dgm:prSet phldrT="[Text]"/>
      <dgm:spPr/>
      <dgm:t>
        <a:bodyPr/>
        <a:lstStyle/>
        <a:p>
          <a:r>
            <a:rPr lang="en-US" dirty="0">
              <a:latin typeface="Franklin Gothic Medium Cond" panose="020B0606030402020204" pitchFamily="34" charset="0"/>
            </a:rPr>
            <a:t>Section (18)</a:t>
          </a:r>
        </a:p>
      </dgm:t>
    </dgm:pt>
    <dgm:pt modelId="{F8C1B09D-743F-4490-B8A2-FC9ED2D077AF}" type="parTrans" cxnId="{685C69B6-1BD7-443B-8015-C40DE3D8D2E7}">
      <dgm:prSet/>
      <dgm:spPr/>
      <dgm:t>
        <a:bodyPr/>
        <a:lstStyle/>
        <a:p>
          <a:endParaRPr lang="en-US">
            <a:latin typeface="Franklin Gothic Medium Cond" panose="020B0606030402020204" pitchFamily="34" charset="0"/>
          </a:endParaRPr>
        </a:p>
      </dgm:t>
    </dgm:pt>
    <dgm:pt modelId="{6338B788-EAA4-4FE6-BFFB-7CF4EAE800FB}" type="sibTrans" cxnId="{685C69B6-1BD7-443B-8015-C40DE3D8D2E7}">
      <dgm:prSet/>
      <dgm:spPr/>
      <dgm:t>
        <a:bodyPr/>
        <a:lstStyle/>
        <a:p>
          <a:endParaRPr lang="en-US">
            <a:latin typeface="Franklin Gothic Medium Cond" panose="020B0606030402020204" pitchFamily="34" charset="0"/>
          </a:endParaRPr>
        </a:p>
      </dgm:t>
    </dgm:pt>
    <dgm:pt modelId="{6F5D0B5A-495A-47C2-ABF7-90565C21EE82}">
      <dgm:prSet/>
      <dgm:spPr/>
      <dgm:t>
        <a:bodyPr/>
        <a:lstStyle/>
        <a:p>
          <a:r>
            <a:rPr lang="en-US" dirty="0">
              <a:latin typeface="Franklin Gothic Medium Cond" panose="020B0606030402020204" pitchFamily="34" charset="0"/>
            </a:rPr>
            <a:t>no failure till class 8- because repeat class is demotivating and discouraging  ►  Dropout rate ▲</a:t>
          </a:r>
        </a:p>
      </dgm:t>
    </dgm:pt>
    <dgm:pt modelId="{BBA40C0F-6FCB-4D0F-BD62-CEA957177F67}" type="parTrans" cxnId="{1FCE312A-523E-44E1-B344-3381854B9137}">
      <dgm:prSet/>
      <dgm:spPr/>
      <dgm:t>
        <a:bodyPr/>
        <a:lstStyle/>
        <a:p>
          <a:endParaRPr lang="en-US">
            <a:latin typeface="Franklin Gothic Medium Cond" panose="020B0606030402020204" pitchFamily="34" charset="0"/>
          </a:endParaRPr>
        </a:p>
      </dgm:t>
    </dgm:pt>
    <dgm:pt modelId="{92C2D047-53C6-4549-9D00-F2DDF40879F0}" type="sibTrans" cxnId="{1FCE312A-523E-44E1-B344-3381854B9137}">
      <dgm:prSet/>
      <dgm:spPr/>
      <dgm:t>
        <a:bodyPr/>
        <a:lstStyle/>
        <a:p>
          <a:endParaRPr lang="en-US">
            <a:latin typeface="Franklin Gothic Medium Cond" panose="020B0606030402020204" pitchFamily="34" charset="0"/>
          </a:endParaRPr>
        </a:p>
      </dgm:t>
    </dgm:pt>
    <dgm:pt modelId="{82C1BAE2-5F06-4238-B316-4D1F312C2594}">
      <dgm:prSet/>
      <dgm:spPr/>
      <dgm:t>
        <a:bodyPr/>
        <a:lstStyle/>
        <a:p>
          <a:r>
            <a:rPr lang="en-US">
              <a:latin typeface="Franklin Gothic Medium Cond" panose="020B0606030402020204" pitchFamily="34" charset="0"/>
            </a:rPr>
            <a:t>Section 29(h)</a:t>
          </a:r>
          <a:endParaRPr lang="en-US" dirty="0">
            <a:latin typeface="Franklin Gothic Medium Cond" panose="020B0606030402020204" pitchFamily="34" charset="0"/>
          </a:endParaRPr>
        </a:p>
      </dgm:t>
    </dgm:pt>
    <dgm:pt modelId="{C595E110-9DEC-4280-AB14-2DD3BC39EED9}" type="parTrans" cxnId="{D41770D0-BDB4-4525-8552-0A1F731533FA}">
      <dgm:prSet/>
      <dgm:spPr/>
      <dgm:t>
        <a:bodyPr/>
        <a:lstStyle/>
        <a:p>
          <a:endParaRPr lang="en-US">
            <a:latin typeface="Franklin Gothic Medium Cond" panose="020B0606030402020204" pitchFamily="34" charset="0"/>
          </a:endParaRPr>
        </a:p>
      </dgm:t>
    </dgm:pt>
    <dgm:pt modelId="{08A8B7FD-D94B-475B-8E32-27F604F04DC5}" type="sibTrans" cxnId="{D41770D0-BDB4-4525-8552-0A1F731533FA}">
      <dgm:prSet/>
      <dgm:spPr/>
      <dgm:t>
        <a:bodyPr/>
        <a:lstStyle/>
        <a:p>
          <a:endParaRPr lang="en-US">
            <a:latin typeface="Franklin Gothic Medium Cond" panose="020B0606030402020204" pitchFamily="34" charset="0"/>
          </a:endParaRPr>
        </a:p>
      </dgm:t>
    </dgm:pt>
    <dgm:pt modelId="{875A27F5-A85B-4B20-AE6E-590DD8B6DC58}">
      <dgm:prSet/>
      <dgm:spPr/>
      <dgm:t>
        <a:bodyPr/>
        <a:lstStyle/>
        <a:p>
          <a:r>
            <a:rPr lang="en-US" dirty="0">
              <a:latin typeface="Franklin Gothic Medium Cond" panose="020B0606030402020204" pitchFamily="34" charset="0"/>
            </a:rPr>
            <a:t>continuous and comprehensive evaluation CCE</a:t>
          </a:r>
        </a:p>
      </dgm:t>
    </dgm:pt>
    <dgm:pt modelId="{7B8907B5-6014-4634-B043-EE62970D31A0}" type="parTrans" cxnId="{3EFFD461-BCB0-4C4C-A334-BFF02F5DF644}">
      <dgm:prSet/>
      <dgm:spPr/>
      <dgm:t>
        <a:bodyPr/>
        <a:lstStyle/>
        <a:p>
          <a:endParaRPr lang="en-US">
            <a:latin typeface="Franklin Gothic Medium Cond" panose="020B0606030402020204" pitchFamily="34" charset="0"/>
          </a:endParaRPr>
        </a:p>
      </dgm:t>
    </dgm:pt>
    <dgm:pt modelId="{1534D99C-0199-4FEA-BC50-A55F29F6FBD8}" type="sibTrans" cxnId="{3EFFD461-BCB0-4C4C-A334-BFF02F5DF644}">
      <dgm:prSet/>
      <dgm:spPr/>
      <dgm:t>
        <a:bodyPr/>
        <a:lstStyle/>
        <a:p>
          <a:endParaRPr lang="en-US">
            <a:latin typeface="Franklin Gothic Medium Cond" panose="020B0606030402020204" pitchFamily="34" charset="0"/>
          </a:endParaRPr>
        </a:p>
      </dgm:t>
    </dgm:pt>
    <dgm:pt modelId="{761E9DD3-AF11-4C1F-B308-450E56E23BF1}">
      <dgm:prSet/>
      <dgm:spPr/>
      <dgm:t>
        <a:bodyPr/>
        <a:lstStyle/>
        <a:p>
          <a:r>
            <a:rPr lang="en-US" dirty="0">
              <a:latin typeface="Franklin Gothic Medium Cond" panose="020B0606030402020204" pitchFamily="34" charset="0"/>
            </a:rPr>
            <a:t>enforced since 2010.</a:t>
          </a:r>
        </a:p>
      </dgm:t>
    </dgm:pt>
    <dgm:pt modelId="{F153F63F-0E94-4059-A425-F52EE5B63645}" type="parTrans" cxnId="{925FB059-D111-4526-8A04-8B634FFC1FA0}">
      <dgm:prSet/>
      <dgm:spPr/>
      <dgm:t>
        <a:bodyPr/>
        <a:lstStyle/>
        <a:p>
          <a:endParaRPr lang="en-US">
            <a:latin typeface="Franklin Gothic Medium Cond" panose="020B0606030402020204" pitchFamily="34" charset="0"/>
          </a:endParaRPr>
        </a:p>
      </dgm:t>
    </dgm:pt>
    <dgm:pt modelId="{48032FCC-C668-424E-8FB1-A413677CCC49}" type="sibTrans" cxnId="{925FB059-D111-4526-8A04-8B634FFC1FA0}">
      <dgm:prSet/>
      <dgm:spPr/>
      <dgm:t>
        <a:bodyPr/>
        <a:lstStyle/>
        <a:p>
          <a:endParaRPr lang="en-US">
            <a:latin typeface="Franklin Gothic Medium Cond" panose="020B0606030402020204" pitchFamily="34" charset="0"/>
          </a:endParaRPr>
        </a:p>
      </dgm:t>
    </dgm:pt>
    <dgm:pt modelId="{5C74771A-4B68-4A21-9445-7B6263AA053D}">
      <dgm:prSet/>
      <dgm:spPr/>
      <dgm:t>
        <a:bodyPr/>
        <a:lstStyle/>
        <a:p>
          <a:r>
            <a:rPr lang="en-US" dirty="0">
              <a:latin typeface="Franklin Gothic Medium Cond" panose="020B0606030402020204" pitchFamily="34" charset="0"/>
            </a:rPr>
            <a:t>individual assessment by teachers ►  don’t have time; training</a:t>
          </a:r>
        </a:p>
      </dgm:t>
    </dgm:pt>
    <dgm:pt modelId="{0FAC9B99-912D-481C-8945-8CC35DB5CF44}" type="parTrans" cxnId="{AB504A0E-BFFD-4CA6-8218-BC36C2E99450}">
      <dgm:prSet/>
      <dgm:spPr/>
      <dgm:t>
        <a:bodyPr/>
        <a:lstStyle/>
        <a:p>
          <a:endParaRPr lang="en-US">
            <a:latin typeface="Franklin Gothic Medium Cond" panose="020B0606030402020204" pitchFamily="34" charset="0"/>
          </a:endParaRPr>
        </a:p>
      </dgm:t>
    </dgm:pt>
    <dgm:pt modelId="{84BCF8F5-76F8-4000-935F-EF9301AFEA00}" type="sibTrans" cxnId="{AB504A0E-BFFD-4CA6-8218-BC36C2E99450}">
      <dgm:prSet/>
      <dgm:spPr/>
      <dgm:t>
        <a:bodyPr/>
        <a:lstStyle/>
        <a:p>
          <a:endParaRPr lang="en-US">
            <a:latin typeface="Franklin Gothic Medium Cond" panose="020B0606030402020204" pitchFamily="34" charset="0"/>
          </a:endParaRPr>
        </a:p>
      </dgm:t>
    </dgm:pt>
    <dgm:pt modelId="{CA273193-116D-4A1E-974C-B5FE5068E60A}">
      <dgm:prSet/>
      <dgm:spPr/>
      <dgm:t>
        <a:bodyPr/>
        <a:lstStyle/>
        <a:p>
          <a:r>
            <a:rPr lang="en-US" dirty="0" err="1">
              <a:latin typeface="Franklin Gothic Medium Cond" panose="020B0606030402020204" pitchFamily="34" charset="0"/>
            </a:rPr>
            <a:t>Powerpoint</a:t>
          </a:r>
          <a:r>
            <a:rPr lang="en-US" dirty="0">
              <a:latin typeface="Franklin Gothic Medium Cond" panose="020B0606030402020204" pitchFamily="34" charset="0"/>
            </a:rPr>
            <a:t>, projects ►  copied from internet / buddies</a:t>
          </a:r>
        </a:p>
      </dgm:t>
    </dgm:pt>
    <dgm:pt modelId="{DB297C23-FE5D-4750-92ED-104EBD4FF4A3}" type="parTrans" cxnId="{51AB980F-D1DC-4206-A3BC-E2930CD68DC5}">
      <dgm:prSet/>
      <dgm:spPr/>
      <dgm:t>
        <a:bodyPr/>
        <a:lstStyle/>
        <a:p>
          <a:endParaRPr lang="en-US">
            <a:latin typeface="Franklin Gothic Medium Cond" panose="020B0606030402020204" pitchFamily="34" charset="0"/>
          </a:endParaRPr>
        </a:p>
      </dgm:t>
    </dgm:pt>
    <dgm:pt modelId="{7AEFC242-3F30-4896-8D28-F89EF91EB26E}" type="sibTrans" cxnId="{51AB980F-D1DC-4206-A3BC-E2930CD68DC5}">
      <dgm:prSet/>
      <dgm:spPr/>
      <dgm:t>
        <a:bodyPr/>
        <a:lstStyle/>
        <a:p>
          <a:endParaRPr lang="en-US">
            <a:latin typeface="Franklin Gothic Medium Cond" panose="020B0606030402020204" pitchFamily="34" charset="0"/>
          </a:endParaRPr>
        </a:p>
      </dgm:t>
    </dgm:pt>
    <dgm:pt modelId="{EE523CDD-923F-4FF5-9775-0E10940F1515}" type="pres">
      <dgm:prSet presAssocID="{1448B4AA-8E6F-4E78-99C9-D6B60615524E}" presName="Name0" presStyleCnt="0">
        <dgm:presLayoutVars>
          <dgm:dir/>
          <dgm:resizeHandles val="exact"/>
        </dgm:presLayoutVars>
      </dgm:prSet>
      <dgm:spPr/>
    </dgm:pt>
    <dgm:pt modelId="{5A033A2E-8CBE-4CF7-866E-80865375F931}" type="pres">
      <dgm:prSet presAssocID="{08863283-1F26-4E45-92DB-A5AAC1C0B77E}" presName="node" presStyleLbl="node1" presStyleIdx="0" presStyleCnt="2">
        <dgm:presLayoutVars>
          <dgm:bulletEnabled val="1"/>
        </dgm:presLayoutVars>
      </dgm:prSet>
      <dgm:spPr/>
    </dgm:pt>
    <dgm:pt modelId="{DA44AA76-4518-4DD8-954F-179C514D45AB}" type="pres">
      <dgm:prSet presAssocID="{6338B788-EAA4-4FE6-BFFB-7CF4EAE800FB}" presName="sibTrans" presStyleCnt="0"/>
      <dgm:spPr/>
    </dgm:pt>
    <dgm:pt modelId="{8622F273-F2FE-4DFC-BCC1-5ECB52101211}" type="pres">
      <dgm:prSet presAssocID="{82C1BAE2-5F06-4238-B316-4D1F312C2594}" presName="node" presStyleLbl="node1" presStyleIdx="1" presStyleCnt="2">
        <dgm:presLayoutVars>
          <dgm:bulletEnabled val="1"/>
        </dgm:presLayoutVars>
      </dgm:prSet>
      <dgm:spPr/>
    </dgm:pt>
  </dgm:ptLst>
  <dgm:cxnLst>
    <dgm:cxn modelId="{0AF44B53-0D60-4506-B435-218D10B23061}" type="presOf" srcId="{761E9DD3-AF11-4C1F-B308-450E56E23BF1}" destId="{5A033A2E-8CBE-4CF7-866E-80865375F931}" srcOrd="0" destOrd="2" presId="urn:microsoft.com/office/officeart/2005/8/layout/hList6"/>
    <dgm:cxn modelId="{685C69B6-1BD7-443B-8015-C40DE3D8D2E7}" srcId="{1448B4AA-8E6F-4E78-99C9-D6B60615524E}" destId="{08863283-1F26-4E45-92DB-A5AAC1C0B77E}" srcOrd="0" destOrd="0" parTransId="{F8C1B09D-743F-4490-B8A2-FC9ED2D077AF}" sibTransId="{6338B788-EAA4-4FE6-BFFB-7CF4EAE800FB}"/>
    <dgm:cxn modelId="{925FB059-D111-4526-8A04-8B634FFC1FA0}" srcId="{08863283-1F26-4E45-92DB-A5AAC1C0B77E}" destId="{761E9DD3-AF11-4C1F-B308-450E56E23BF1}" srcOrd="1" destOrd="0" parTransId="{F153F63F-0E94-4059-A425-F52EE5B63645}" sibTransId="{48032FCC-C668-424E-8FB1-A413677CCC49}"/>
    <dgm:cxn modelId="{CD88A269-EA5E-4DF5-9A25-5F4ADEFC7FD3}" type="presOf" srcId="{1448B4AA-8E6F-4E78-99C9-D6B60615524E}" destId="{EE523CDD-923F-4FF5-9775-0E10940F1515}" srcOrd="0" destOrd="0" presId="urn:microsoft.com/office/officeart/2005/8/layout/hList6"/>
    <dgm:cxn modelId="{BEDE7609-474A-4285-B4B4-CF3375335B28}" type="presOf" srcId="{CA273193-116D-4A1E-974C-B5FE5068E60A}" destId="{8622F273-F2FE-4DFC-BCC1-5ECB52101211}" srcOrd="0" destOrd="3" presId="urn:microsoft.com/office/officeart/2005/8/layout/hList6"/>
    <dgm:cxn modelId="{3EFFD461-BCB0-4C4C-A334-BFF02F5DF644}" srcId="{82C1BAE2-5F06-4238-B316-4D1F312C2594}" destId="{875A27F5-A85B-4B20-AE6E-590DD8B6DC58}" srcOrd="0" destOrd="0" parTransId="{7B8907B5-6014-4634-B043-EE62970D31A0}" sibTransId="{1534D99C-0199-4FEA-BC50-A55F29F6FBD8}"/>
    <dgm:cxn modelId="{5C5854BF-78F8-4CFE-AA52-F9E36A71C197}" type="presOf" srcId="{82C1BAE2-5F06-4238-B316-4D1F312C2594}" destId="{8622F273-F2FE-4DFC-BCC1-5ECB52101211}" srcOrd="0" destOrd="0" presId="urn:microsoft.com/office/officeart/2005/8/layout/hList6"/>
    <dgm:cxn modelId="{16D7D194-7D0F-4844-A6A4-DDD225D586AC}" type="presOf" srcId="{875A27F5-A85B-4B20-AE6E-590DD8B6DC58}" destId="{8622F273-F2FE-4DFC-BCC1-5ECB52101211}" srcOrd="0" destOrd="1" presId="urn:microsoft.com/office/officeart/2005/8/layout/hList6"/>
    <dgm:cxn modelId="{3B2E3789-569E-4570-8442-6C785831DB52}" type="presOf" srcId="{5C74771A-4B68-4A21-9445-7B6263AA053D}" destId="{8622F273-F2FE-4DFC-BCC1-5ECB52101211}" srcOrd="0" destOrd="2" presId="urn:microsoft.com/office/officeart/2005/8/layout/hList6"/>
    <dgm:cxn modelId="{51AB980F-D1DC-4206-A3BC-E2930CD68DC5}" srcId="{82C1BAE2-5F06-4238-B316-4D1F312C2594}" destId="{CA273193-116D-4A1E-974C-B5FE5068E60A}" srcOrd="2" destOrd="0" parTransId="{DB297C23-FE5D-4750-92ED-104EBD4FF4A3}" sibTransId="{7AEFC242-3F30-4896-8D28-F89EF91EB26E}"/>
    <dgm:cxn modelId="{AB504A0E-BFFD-4CA6-8218-BC36C2E99450}" srcId="{82C1BAE2-5F06-4238-B316-4D1F312C2594}" destId="{5C74771A-4B68-4A21-9445-7B6263AA053D}" srcOrd="1" destOrd="0" parTransId="{0FAC9B99-912D-481C-8945-8CC35DB5CF44}" sibTransId="{84BCF8F5-76F8-4000-935F-EF9301AFEA00}"/>
    <dgm:cxn modelId="{078213EE-C346-410C-B23B-8A2184B0EFFB}" type="presOf" srcId="{6F5D0B5A-495A-47C2-ABF7-90565C21EE82}" destId="{5A033A2E-8CBE-4CF7-866E-80865375F931}" srcOrd="0" destOrd="1" presId="urn:microsoft.com/office/officeart/2005/8/layout/hList6"/>
    <dgm:cxn modelId="{921D206A-CE35-48DF-BEE4-C4113EDF0E00}" type="presOf" srcId="{08863283-1F26-4E45-92DB-A5AAC1C0B77E}" destId="{5A033A2E-8CBE-4CF7-866E-80865375F931}" srcOrd="0" destOrd="0" presId="urn:microsoft.com/office/officeart/2005/8/layout/hList6"/>
    <dgm:cxn modelId="{D41770D0-BDB4-4525-8552-0A1F731533FA}" srcId="{1448B4AA-8E6F-4E78-99C9-D6B60615524E}" destId="{82C1BAE2-5F06-4238-B316-4D1F312C2594}" srcOrd="1" destOrd="0" parTransId="{C595E110-9DEC-4280-AB14-2DD3BC39EED9}" sibTransId="{08A8B7FD-D94B-475B-8E32-27F604F04DC5}"/>
    <dgm:cxn modelId="{1FCE312A-523E-44E1-B344-3381854B9137}" srcId="{08863283-1F26-4E45-92DB-A5AAC1C0B77E}" destId="{6F5D0B5A-495A-47C2-ABF7-90565C21EE82}" srcOrd="0" destOrd="0" parTransId="{BBA40C0F-6FCB-4D0F-BD62-CEA957177F67}" sibTransId="{92C2D047-53C6-4549-9D00-F2DDF40879F0}"/>
    <dgm:cxn modelId="{D5D629C7-279C-4467-87A3-7DBA366B0A1C}" type="presParOf" srcId="{EE523CDD-923F-4FF5-9775-0E10940F1515}" destId="{5A033A2E-8CBE-4CF7-866E-80865375F931}" srcOrd="0" destOrd="0" presId="urn:microsoft.com/office/officeart/2005/8/layout/hList6"/>
    <dgm:cxn modelId="{AEC5964D-FF83-4DFC-9BF3-AA7AF97FB3C7}" type="presParOf" srcId="{EE523CDD-923F-4FF5-9775-0E10940F1515}" destId="{DA44AA76-4518-4DD8-954F-179C514D45AB}" srcOrd="1" destOrd="0" presId="urn:microsoft.com/office/officeart/2005/8/layout/hList6"/>
    <dgm:cxn modelId="{CB8FA8FE-D412-476A-A0C7-B28FF3BA8BFD}" type="presParOf" srcId="{EE523CDD-923F-4FF5-9775-0E10940F1515}" destId="{8622F273-F2FE-4DFC-BCC1-5ECB52101211}"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A61E1A0-21F8-4FF0-9C81-8F95C5EE378B}"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DA9C00C1-6A13-49A1-8BA4-EC0AFB12B97B}">
      <dgm:prSet phldrT="[Text]"/>
      <dgm:spPr/>
      <dgm:t>
        <a:bodyPr/>
        <a:lstStyle/>
        <a:p>
          <a:r>
            <a:rPr lang="en-US" dirty="0"/>
            <a:t>Class-10 high failure rate in Maths, Science, English</a:t>
          </a:r>
        </a:p>
      </dgm:t>
    </dgm:pt>
    <dgm:pt modelId="{E9A1DFF6-6995-4320-95C9-88AE7EA44CED}" type="parTrans" cxnId="{9075D549-64BF-482B-B24E-2FEC12860878}">
      <dgm:prSet/>
      <dgm:spPr/>
      <dgm:t>
        <a:bodyPr/>
        <a:lstStyle/>
        <a:p>
          <a:endParaRPr lang="en-US"/>
        </a:p>
      </dgm:t>
    </dgm:pt>
    <dgm:pt modelId="{12C263FE-CD20-4E30-8E49-4E8A80AA35ED}" type="sibTrans" cxnId="{9075D549-64BF-482B-B24E-2FEC12860878}">
      <dgm:prSet/>
      <dgm:spPr/>
      <dgm:t>
        <a:bodyPr/>
        <a:lstStyle/>
        <a:p>
          <a:endParaRPr lang="en-US"/>
        </a:p>
      </dgm:t>
    </dgm:pt>
    <dgm:pt modelId="{BE00D8E8-941B-4E11-BC7F-59E0DD88C573}">
      <dgm:prSet phldrT="[Text]"/>
      <dgm:spPr/>
      <dgm:t>
        <a:bodyPr/>
        <a:lstStyle/>
        <a:p>
          <a:r>
            <a:rPr lang="en-US" dirty="0"/>
            <a:t>Part-A tough if u want pursue higher edu.</a:t>
          </a:r>
        </a:p>
      </dgm:t>
    </dgm:pt>
    <dgm:pt modelId="{0B37FF65-05EF-45BE-890E-BC18B2960E3D}" type="parTrans" cxnId="{D205E583-EA8C-4EC6-9CF8-6A92F60DC26E}">
      <dgm:prSet/>
      <dgm:spPr/>
      <dgm:t>
        <a:bodyPr/>
        <a:lstStyle/>
        <a:p>
          <a:endParaRPr lang="en-US"/>
        </a:p>
      </dgm:t>
    </dgm:pt>
    <dgm:pt modelId="{39CA70D2-3862-4FFF-B408-E0AEBE1D989F}" type="sibTrans" cxnId="{D205E583-EA8C-4EC6-9CF8-6A92F60DC26E}">
      <dgm:prSet/>
      <dgm:spPr/>
      <dgm:t>
        <a:bodyPr/>
        <a:lstStyle/>
        <a:p>
          <a:endParaRPr lang="en-US"/>
        </a:p>
      </dgm:t>
    </dgm:pt>
    <dgm:pt modelId="{A12B2033-8C18-459E-94F8-E6A39F24C186}">
      <dgm:prSet phldrT="[Text]"/>
      <dgm:spPr/>
      <dgm:t>
        <a:bodyPr/>
        <a:lstStyle/>
        <a:p>
          <a:r>
            <a:rPr lang="en-US" dirty="0"/>
            <a:t>Part-B: easy, if u want to take vocational stream.</a:t>
          </a:r>
        </a:p>
      </dgm:t>
    </dgm:pt>
    <dgm:pt modelId="{EC5CDF9A-87B7-4B5F-8486-377DCAB6AEB0}" type="parTrans" cxnId="{E93F0BAC-C834-4762-BD24-51F431E79702}">
      <dgm:prSet/>
      <dgm:spPr/>
      <dgm:t>
        <a:bodyPr/>
        <a:lstStyle/>
        <a:p>
          <a:endParaRPr lang="en-US"/>
        </a:p>
      </dgm:t>
    </dgm:pt>
    <dgm:pt modelId="{EDB89375-909F-42D2-A493-8A6F796F425D}" type="sibTrans" cxnId="{E93F0BAC-C834-4762-BD24-51F431E79702}">
      <dgm:prSet/>
      <dgm:spPr/>
      <dgm:t>
        <a:bodyPr/>
        <a:lstStyle/>
        <a:p>
          <a:endParaRPr lang="en-US"/>
        </a:p>
      </dgm:t>
    </dgm:pt>
    <dgm:pt modelId="{3DCFF675-6E68-4BA9-9BB7-EE89BFF11B68}" type="pres">
      <dgm:prSet presAssocID="{0A61E1A0-21F8-4FF0-9C81-8F95C5EE378B}" presName="Name0" presStyleCnt="0">
        <dgm:presLayoutVars>
          <dgm:dir/>
          <dgm:resizeHandles/>
        </dgm:presLayoutVars>
      </dgm:prSet>
      <dgm:spPr/>
    </dgm:pt>
    <dgm:pt modelId="{6CF31643-879A-49D1-9299-5C22F8787DFE}" type="pres">
      <dgm:prSet presAssocID="{DA9C00C1-6A13-49A1-8BA4-EC0AFB12B97B}" presName="compNode" presStyleCnt="0"/>
      <dgm:spPr/>
    </dgm:pt>
    <dgm:pt modelId="{29AD96B8-D843-4A27-A114-23DBBCE4B380}" type="pres">
      <dgm:prSet presAssocID="{DA9C00C1-6A13-49A1-8BA4-EC0AFB12B97B}" presName="dummyConnPt" presStyleCnt="0"/>
      <dgm:spPr/>
    </dgm:pt>
    <dgm:pt modelId="{DC6E1D85-E199-43F1-9730-2162D46D8DFF}" type="pres">
      <dgm:prSet presAssocID="{DA9C00C1-6A13-49A1-8BA4-EC0AFB12B97B}" presName="node" presStyleLbl="node1" presStyleIdx="0" presStyleCnt="3">
        <dgm:presLayoutVars>
          <dgm:bulletEnabled val="1"/>
        </dgm:presLayoutVars>
      </dgm:prSet>
      <dgm:spPr/>
    </dgm:pt>
    <dgm:pt modelId="{D3199ACC-21EE-4ED9-BFE7-43489C8ABB38}" type="pres">
      <dgm:prSet presAssocID="{12C263FE-CD20-4E30-8E49-4E8A80AA35ED}" presName="sibTrans" presStyleLbl="bgSibTrans2D1" presStyleIdx="0" presStyleCnt="2"/>
      <dgm:spPr/>
    </dgm:pt>
    <dgm:pt modelId="{902149B5-4D39-46ED-8888-AD6E07BAC065}" type="pres">
      <dgm:prSet presAssocID="{BE00D8E8-941B-4E11-BC7F-59E0DD88C573}" presName="compNode" presStyleCnt="0"/>
      <dgm:spPr/>
    </dgm:pt>
    <dgm:pt modelId="{44B1F97D-B3E3-4356-9E0A-8BEEB1B70A75}" type="pres">
      <dgm:prSet presAssocID="{BE00D8E8-941B-4E11-BC7F-59E0DD88C573}" presName="dummyConnPt" presStyleCnt="0"/>
      <dgm:spPr/>
    </dgm:pt>
    <dgm:pt modelId="{ED33BA5C-B120-4744-9AB5-012E31686190}" type="pres">
      <dgm:prSet presAssocID="{BE00D8E8-941B-4E11-BC7F-59E0DD88C573}" presName="node" presStyleLbl="node1" presStyleIdx="1" presStyleCnt="3">
        <dgm:presLayoutVars>
          <dgm:bulletEnabled val="1"/>
        </dgm:presLayoutVars>
      </dgm:prSet>
      <dgm:spPr/>
    </dgm:pt>
    <dgm:pt modelId="{107A0E70-01A3-4C9F-816F-03633727F9EF}" type="pres">
      <dgm:prSet presAssocID="{39CA70D2-3862-4FFF-B408-E0AEBE1D989F}" presName="sibTrans" presStyleLbl="bgSibTrans2D1" presStyleIdx="1" presStyleCnt="2"/>
      <dgm:spPr/>
    </dgm:pt>
    <dgm:pt modelId="{21CC7580-2749-4B88-9196-5937C847A5EA}" type="pres">
      <dgm:prSet presAssocID="{A12B2033-8C18-459E-94F8-E6A39F24C186}" presName="compNode" presStyleCnt="0"/>
      <dgm:spPr/>
    </dgm:pt>
    <dgm:pt modelId="{4ED38C67-2C1F-4868-BD7A-858DB271A161}" type="pres">
      <dgm:prSet presAssocID="{A12B2033-8C18-459E-94F8-E6A39F24C186}" presName="dummyConnPt" presStyleCnt="0"/>
      <dgm:spPr/>
    </dgm:pt>
    <dgm:pt modelId="{F030CB49-6641-45D1-8E44-DE34BBF5F4F0}" type="pres">
      <dgm:prSet presAssocID="{A12B2033-8C18-459E-94F8-E6A39F24C186}" presName="node" presStyleLbl="node1" presStyleIdx="2" presStyleCnt="3">
        <dgm:presLayoutVars>
          <dgm:bulletEnabled val="1"/>
        </dgm:presLayoutVars>
      </dgm:prSet>
      <dgm:spPr/>
    </dgm:pt>
  </dgm:ptLst>
  <dgm:cxnLst>
    <dgm:cxn modelId="{A81D3056-EA2C-4D45-86CB-608C4AF56214}" type="presOf" srcId="{DA9C00C1-6A13-49A1-8BA4-EC0AFB12B97B}" destId="{DC6E1D85-E199-43F1-9730-2162D46D8DFF}" srcOrd="0" destOrd="0" presId="urn:microsoft.com/office/officeart/2005/8/layout/bProcess4"/>
    <dgm:cxn modelId="{7C308D73-A4E8-41CE-BD73-4B12FA6E2FBA}" type="presOf" srcId="{A12B2033-8C18-459E-94F8-E6A39F24C186}" destId="{F030CB49-6641-45D1-8E44-DE34BBF5F4F0}" srcOrd="0" destOrd="0" presId="urn:microsoft.com/office/officeart/2005/8/layout/bProcess4"/>
    <dgm:cxn modelId="{BA7FE1C0-50D3-4D71-BDEC-BFC0F6F84501}" type="presOf" srcId="{0A61E1A0-21F8-4FF0-9C81-8F95C5EE378B}" destId="{3DCFF675-6E68-4BA9-9BB7-EE89BFF11B68}" srcOrd="0" destOrd="0" presId="urn:microsoft.com/office/officeart/2005/8/layout/bProcess4"/>
    <dgm:cxn modelId="{5D3048B3-C6AA-4398-AFD7-29EDD96288CD}" type="presOf" srcId="{BE00D8E8-941B-4E11-BC7F-59E0DD88C573}" destId="{ED33BA5C-B120-4744-9AB5-012E31686190}" srcOrd="0" destOrd="0" presId="urn:microsoft.com/office/officeart/2005/8/layout/bProcess4"/>
    <dgm:cxn modelId="{9075D549-64BF-482B-B24E-2FEC12860878}" srcId="{0A61E1A0-21F8-4FF0-9C81-8F95C5EE378B}" destId="{DA9C00C1-6A13-49A1-8BA4-EC0AFB12B97B}" srcOrd="0" destOrd="0" parTransId="{E9A1DFF6-6995-4320-95C9-88AE7EA44CED}" sibTransId="{12C263FE-CD20-4E30-8E49-4E8A80AA35ED}"/>
    <dgm:cxn modelId="{BFC30191-3FC6-4932-A464-B0554A1D9932}" type="presOf" srcId="{39CA70D2-3862-4FFF-B408-E0AEBE1D989F}" destId="{107A0E70-01A3-4C9F-816F-03633727F9EF}" srcOrd="0" destOrd="0" presId="urn:microsoft.com/office/officeart/2005/8/layout/bProcess4"/>
    <dgm:cxn modelId="{E34C22EA-BFC9-4A4A-AD75-7384A071C515}" type="presOf" srcId="{12C263FE-CD20-4E30-8E49-4E8A80AA35ED}" destId="{D3199ACC-21EE-4ED9-BFE7-43489C8ABB38}" srcOrd="0" destOrd="0" presId="urn:microsoft.com/office/officeart/2005/8/layout/bProcess4"/>
    <dgm:cxn modelId="{D205E583-EA8C-4EC6-9CF8-6A92F60DC26E}" srcId="{0A61E1A0-21F8-4FF0-9C81-8F95C5EE378B}" destId="{BE00D8E8-941B-4E11-BC7F-59E0DD88C573}" srcOrd="1" destOrd="0" parTransId="{0B37FF65-05EF-45BE-890E-BC18B2960E3D}" sibTransId="{39CA70D2-3862-4FFF-B408-E0AEBE1D989F}"/>
    <dgm:cxn modelId="{E93F0BAC-C834-4762-BD24-51F431E79702}" srcId="{0A61E1A0-21F8-4FF0-9C81-8F95C5EE378B}" destId="{A12B2033-8C18-459E-94F8-E6A39F24C186}" srcOrd="2" destOrd="0" parTransId="{EC5CDF9A-87B7-4B5F-8486-377DCAB6AEB0}" sibTransId="{EDB89375-909F-42D2-A493-8A6F796F425D}"/>
    <dgm:cxn modelId="{D3B11EFB-B1F1-4E01-9E0B-6E564026B350}" type="presParOf" srcId="{3DCFF675-6E68-4BA9-9BB7-EE89BFF11B68}" destId="{6CF31643-879A-49D1-9299-5C22F8787DFE}" srcOrd="0" destOrd="0" presId="urn:microsoft.com/office/officeart/2005/8/layout/bProcess4"/>
    <dgm:cxn modelId="{1AB030C7-FD8C-4B8A-839B-CB907E64CB69}" type="presParOf" srcId="{6CF31643-879A-49D1-9299-5C22F8787DFE}" destId="{29AD96B8-D843-4A27-A114-23DBBCE4B380}" srcOrd="0" destOrd="0" presId="urn:microsoft.com/office/officeart/2005/8/layout/bProcess4"/>
    <dgm:cxn modelId="{15D4384D-AD7E-4777-8363-46129ACF82D9}" type="presParOf" srcId="{6CF31643-879A-49D1-9299-5C22F8787DFE}" destId="{DC6E1D85-E199-43F1-9730-2162D46D8DFF}" srcOrd="1" destOrd="0" presId="urn:microsoft.com/office/officeart/2005/8/layout/bProcess4"/>
    <dgm:cxn modelId="{2BFC154C-1C59-40CF-AC2E-0F8CA5D8C419}" type="presParOf" srcId="{3DCFF675-6E68-4BA9-9BB7-EE89BFF11B68}" destId="{D3199ACC-21EE-4ED9-BFE7-43489C8ABB38}" srcOrd="1" destOrd="0" presId="urn:microsoft.com/office/officeart/2005/8/layout/bProcess4"/>
    <dgm:cxn modelId="{63BFFEA7-E5C1-4A0F-9F67-059732AEADCF}" type="presParOf" srcId="{3DCFF675-6E68-4BA9-9BB7-EE89BFF11B68}" destId="{902149B5-4D39-46ED-8888-AD6E07BAC065}" srcOrd="2" destOrd="0" presId="urn:microsoft.com/office/officeart/2005/8/layout/bProcess4"/>
    <dgm:cxn modelId="{54227A2F-E0EB-40C6-A4F0-39100615B9ED}" type="presParOf" srcId="{902149B5-4D39-46ED-8888-AD6E07BAC065}" destId="{44B1F97D-B3E3-4356-9E0A-8BEEB1B70A75}" srcOrd="0" destOrd="0" presId="urn:microsoft.com/office/officeart/2005/8/layout/bProcess4"/>
    <dgm:cxn modelId="{A39F9F49-3A53-451A-B409-5C21AE14A65A}" type="presParOf" srcId="{902149B5-4D39-46ED-8888-AD6E07BAC065}" destId="{ED33BA5C-B120-4744-9AB5-012E31686190}" srcOrd="1" destOrd="0" presId="urn:microsoft.com/office/officeart/2005/8/layout/bProcess4"/>
    <dgm:cxn modelId="{F4B2C4EB-6B9A-4804-8A8B-D4D6F35796EC}" type="presParOf" srcId="{3DCFF675-6E68-4BA9-9BB7-EE89BFF11B68}" destId="{107A0E70-01A3-4C9F-816F-03633727F9EF}" srcOrd="3" destOrd="0" presId="urn:microsoft.com/office/officeart/2005/8/layout/bProcess4"/>
    <dgm:cxn modelId="{EDA38DD6-52D6-4378-A49F-A420D468E7EA}" type="presParOf" srcId="{3DCFF675-6E68-4BA9-9BB7-EE89BFF11B68}" destId="{21CC7580-2749-4B88-9196-5937C847A5EA}" srcOrd="4" destOrd="0" presId="urn:microsoft.com/office/officeart/2005/8/layout/bProcess4"/>
    <dgm:cxn modelId="{C195B4D1-C508-4AAE-BDA0-90F9C89ACD5B}" type="presParOf" srcId="{21CC7580-2749-4B88-9196-5937C847A5EA}" destId="{4ED38C67-2C1F-4868-BD7A-858DB271A161}" srcOrd="0" destOrd="0" presId="urn:microsoft.com/office/officeart/2005/8/layout/bProcess4"/>
    <dgm:cxn modelId="{A1CF3736-54D2-4D3E-B6C9-6205AA853086}" type="presParOf" srcId="{21CC7580-2749-4B88-9196-5937C847A5EA}" destId="{F030CB49-6641-45D1-8E44-DE34BBF5F4F0}"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2AB59E-F4EB-4D7B-821E-4FA9475FDABA}" type="doc">
      <dgm:prSet loTypeId="urn:microsoft.com/office/officeart/2008/layout/CaptionedPictures" loCatId="picture" qsTypeId="urn:microsoft.com/office/officeart/2005/8/quickstyle/simple1" qsCatId="simple" csTypeId="urn:microsoft.com/office/officeart/2005/8/colors/accent3_2" csCatId="accent3" phldr="1"/>
      <dgm:spPr/>
      <dgm:t>
        <a:bodyPr/>
        <a:lstStyle/>
        <a:p>
          <a:endParaRPr lang="en-US"/>
        </a:p>
      </dgm:t>
    </dgm:pt>
    <dgm:pt modelId="{ECE03D84-1063-4CA8-83EE-6FD1E277C061}">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Before Independence</a:t>
          </a:r>
          <a:endParaRPr lang="en-US" sz="2000" dirty="0"/>
        </a:p>
      </dgm:t>
    </dgm:pt>
    <dgm:pt modelId="{C626E962-B180-47C7-88F2-E495EB3B3855}" type="parTrans" cxnId="{8AF97737-D479-4B83-922D-9E07FFDABD28}">
      <dgm:prSet/>
      <dgm:spPr/>
      <dgm:t>
        <a:bodyPr/>
        <a:lstStyle/>
        <a:p>
          <a:endParaRPr lang="en-US"/>
        </a:p>
      </dgm:t>
    </dgm:pt>
    <dgm:pt modelId="{75B26204-2AE3-4443-B4D8-0B9F65DE90D6}" type="sibTrans" cxnId="{8AF97737-D479-4B83-922D-9E07FFDABD28}">
      <dgm:prSet/>
      <dgm:spPr/>
      <dgm:t>
        <a:bodyPr/>
        <a:lstStyle/>
        <a:p>
          <a:endParaRPr lang="en-US"/>
        </a:p>
      </dgm:t>
    </dgm:pt>
    <dgm:pt modelId="{4EFB462F-6252-4039-8DDE-81E75C4FF8A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After Independence</a:t>
          </a:r>
          <a:endParaRPr lang="en-US" sz="2000" dirty="0"/>
        </a:p>
      </dgm:t>
    </dgm:pt>
    <dgm:pt modelId="{CAC86CCF-53F5-4973-9E4B-EE8298FFAF34}" type="parTrans" cxnId="{9FC07D19-3529-49A6-B2A6-94FC836F693D}">
      <dgm:prSet/>
      <dgm:spPr/>
      <dgm:t>
        <a:bodyPr/>
        <a:lstStyle/>
        <a:p>
          <a:endParaRPr lang="en-US"/>
        </a:p>
      </dgm:t>
    </dgm:pt>
    <dgm:pt modelId="{FBF9AE5C-D043-4030-BA30-7FA1E4B7BBE4}" type="sibTrans" cxnId="{9FC07D19-3529-49A6-B2A6-94FC836F693D}">
      <dgm:prSet/>
      <dgm:spPr/>
      <dgm:t>
        <a:bodyPr/>
        <a:lstStyle/>
        <a:p>
          <a:endParaRPr lang="en-US"/>
        </a:p>
      </dgm:t>
    </dgm:pt>
    <dgm:pt modelId="{A8CD0E75-CE08-4B8D-B341-8CF3ED388D44}">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KG, Admission, Language, Fail</a:t>
          </a:r>
        </a:p>
      </dgm:t>
    </dgm:pt>
    <dgm:pt modelId="{603620FB-20E1-4960-B80C-1D515A6E1E29}" type="parTrans" cxnId="{0FE9A2FA-1821-4389-A721-D092FBC1855B}">
      <dgm:prSet/>
      <dgm:spPr/>
      <dgm:t>
        <a:bodyPr/>
        <a:lstStyle/>
        <a:p>
          <a:endParaRPr lang="en-US"/>
        </a:p>
      </dgm:t>
    </dgm:pt>
    <dgm:pt modelId="{0C863A64-4373-47AF-801E-BF959FB88334}" type="sibTrans" cxnId="{0FE9A2FA-1821-4389-A721-D092FBC1855B}">
      <dgm:prSet/>
      <dgm:spPr/>
      <dgm:t>
        <a:bodyPr/>
        <a:lstStyle/>
        <a:p>
          <a:endParaRPr lang="en-US"/>
        </a:p>
      </dgm:t>
    </dgm:pt>
    <dgm:pt modelId="{DC886D7E-E928-48C2-BB19-8D7427BC25D6}">
      <dgm:prSet phldrT="[Text]" custT="1">
        <dgm:style>
          <a:lnRef idx="0">
            <a:scrgbClr r="0" g="0" b="0"/>
          </a:lnRef>
          <a:fillRef idx="0">
            <a:scrgbClr r="0" g="0" b="0"/>
          </a:fillRef>
          <a:effectRef idx="0">
            <a:scrgbClr r="0" g="0" b="0"/>
          </a:effectRef>
          <a:fontRef idx="minor">
            <a:schemeClr val="lt1"/>
          </a:fontRef>
        </dgm:style>
      </dgm:prSet>
      <dgm:spPr>
        <a:solidFill>
          <a:srgbClr val="C00000">
            <a:alpha val="50000"/>
          </a:srgbClr>
        </a:solidFill>
        <a:ln>
          <a:noFill/>
        </a:ln>
      </dgm:spPr>
      <dgm:t>
        <a:bodyPr/>
        <a:lstStyle/>
        <a:p>
          <a:r>
            <a:rPr lang="en-US" sz="2000" dirty="0"/>
            <a:t>Higher Edu: Politics, mushroom</a:t>
          </a:r>
        </a:p>
      </dgm:t>
    </dgm:pt>
    <dgm:pt modelId="{0BA6C0BB-4927-496E-9963-1255E48BBA8D}" type="parTrans" cxnId="{EBF7603C-E1DF-4957-8E0D-AF9FB0458D3A}">
      <dgm:prSet/>
      <dgm:spPr/>
      <dgm:t>
        <a:bodyPr/>
        <a:lstStyle/>
        <a:p>
          <a:endParaRPr lang="en-US"/>
        </a:p>
      </dgm:t>
    </dgm:pt>
    <dgm:pt modelId="{A8C2F62C-9B06-4C47-A47F-1762066C8C60}" type="sibTrans" cxnId="{EBF7603C-E1DF-4957-8E0D-AF9FB0458D3A}">
      <dgm:prSet/>
      <dgm:spPr/>
      <dgm:t>
        <a:bodyPr/>
        <a:lstStyle/>
        <a:p>
          <a:endParaRPr lang="en-US"/>
        </a:p>
      </dgm:t>
    </dgm:pt>
    <dgm:pt modelId="{CA166FB5-FCAC-49CA-B920-AFD8FE41BE03}">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HRM </a:t>
          </a:r>
        </a:p>
      </dgm:t>
    </dgm:pt>
    <dgm:pt modelId="{14DD0D6C-FB59-43F8-A0BB-DE2557821B3B}" type="parTrans" cxnId="{7EDB9036-D336-48A6-A50F-52D79BD74CB2}">
      <dgm:prSet/>
      <dgm:spPr/>
      <dgm:t>
        <a:bodyPr/>
        <a:lstStyle/>
        <a:p>
          <a:endParaRPr lang="en-US"/>
        </a:p>
      </dgm:t>
    </dgm:pt>
    <dgm:pt modelId="{69CA0709-CAF0-4A09-BF50-3BB42F156253}" type="sibTrans" cxnId="{7EDB9036-D336-48A6-A50F-52D79BD74CB2}">
      <dgm:prSet/>
      <dgm:spPr/>
      <dgm:t>
        <a:bodyPr/>
        <a:lstStyle/>
        <a:p>
          <a:endParaRPr lang="en-US"/>
        </a:p>
      </dgm:t>
    </dgm:pt>
    <dgm:pt modelId="{0B57A410-B12F-475E-A503-F5E7B0B0DB11}" type="pres">
      <dgm:prSet presAssocID="{BE2AB59E-F4EB-4D7B-821E-4FA9475FDABA}" presName="Name0" presStyleCnt="0">
        <dgm:presLayoutVars>
          <dgm:chMax/>
          <dgm:chPref/>
          <dgm:dir/>
        </dgm:presLayoutVars>
      </dgm:prSet>
      <dgm:spPr/>
    </dgm:pt>
    <dgm:pt modelId="{B3FF7E23-DBF1-4E3C-B330-5BAD7EDF8B24}" type="pres">
      <dgm:prSet presAssocID="{ECE03D84-1063-4CA8-83EE-6FD1E277C061}" presName="composite" presStyleCnt="0">
        <dgm:presLayoutVars>
          <dgm:chMax val="1"/>
          <dgm:chPref val="1"/>
        </dgm:presLayoutVars>
      </dgm:prSet>
      <dgm:spPr/>
    </dgm:pt>
    <dgm:pt modelId="{D7020EBA-3CFC-45B1-ABE8-5D658E34F9C6}" type="pres">
      <dgm:prSet presAssocID="{ECE03D84-1063-4CA8-83EE-6FD1E277C061}" presName="Accent" presStyleLbl="trAlignAcc1" presStyleIdx="0" presStyleCnt="5">
        <dgm:presLayoutVars>
          <dgm:chMax val="0"/>
          <dgm:chPref val="0"/>
        </dgm:presLayoutVars>
      </dgm:prSet>
      <dgm:spPr/>
    </dgm:pt>
    <dgm:pt modelId="{74448CFA-FDB7-4A70-8CDB-C17473A4B88E}" type="pres">
      <dgm:prSet presAssocID="{ECE03D84-1063-4CA8-83EE-6FD1E277C061}" presName="Image" presStyleLbl="alignImgPlace1" presStyleIdx="0" presStyleCnt="5">
        <dgm:presLayoutVars>
          <dgm:chMax val="0"/>
          <dgm:chPref val="0"/>
        </dgm:presLayoutVars>
      </dgm:prSet>
      <dgm:spPr>
        <a:blipFill rotWithShape="1">
          <a:blip xmlns:r="http://schemas.openxmlformats.org/officeDocument/2006/relationships" r:embed="rId1"/>
          <a:stretch>
            <a:fillRect/>
          </a:stretch>
        </a:blipFill>
      </dgm:spPr>
    </dgm:pt>
    <dgm:pt modelId="{F16953CD-CAF3-4FAA-BF3F-68BF5017232F}" type="pres">
      <dgm:prSet presAssocID="{ECE03D84-1063-4CA8-83EE-6FD1E277C061}" presName="ChildComposite" presStyleCnt="0"/>
      <dgm:spPr/>
    </dgm:pt>
    <dgm:pt modelId="{1ED398E1-1201-471C-BCF9-4A88AF8633B5}" type="pres">
      <dgm:prSet presAssocID="{ECE03D84-1063-4CA8-83EE-6FD1E277C061}" presName="Child" presStyleLbl="node1" presStyleIdx="0" presStyleCnt="0">
        <dgm:presLayoutVars>
          <dgm:chMax val="0"/>
          <dgm:chPref val="0"/>
          <dgm:bulletEnabled val="1"/>
        </dgm:presLayoutVars>
      </dgm:prSet>
      <dgm:spPr/>
    </dgm:pt>
    <dgm:pt modelId="{261BF86D-0831-4D65-B62B-3BC0E25AEA65}" type="pres">
      <dgm:prSet presAssocID="{ECE03D84-1063-4CA8-83EE-6FD1E277C061}" presName="Parent" presStyleLbl="revTx" presStyleIdx="0" presStyleCnt="5">
        <dgm:presLayoutVars>
          <dgm:chMax val="1"/>
          <dgm:chPref val="0"/>
          <dgm:bulletEnabled val="1"/>
        </dgm:presLayoutVars>
      </dgm:prSet>
      <dgm:spPr/>
    </dgm:pt>
    <dgm:pt modelId="{2746CB3D-CF5D-469E-BEF2-6C3A5DE67878}" type="pres">
      <dgm:prSet presAssocID="{75B26204-2AE3-4443-B4D8-0B9F65DE90D6}" presName="sibTrans" presStyleCnt="0"/>
      <dgm:spPr/>
    </dgm:pt>
    <dgm:pt modelId="{ADDB0487-8181-4402-AABB-9CA9F471F243}" type="pres">
      <dgm:prSet presAssocID="{4EFB462F-6252-4039-8DDE-81E75C4FF8AD}" presName="composite" presStyleCnt="0">
        <dgm:presLayoutVars>
          <dgm:chMax val="1"/>
          <dgm:chPref val="1"/>
        </dgm:presLayoutVars>
      </dgm:prSet>
      <dgm:spPr/>
    </dgm:pt>
    <dgm:pt modelId="{DCFA7185-5B57-42D7-A988-8352230BF42F}" type="pres">
      <dgm:prSet presAssocID="{4EFB462F-6252-4039-8DDE-81E75C4FF8AD}" presName="Accent" presStyleLbl="trAlignAcc1" presStyleIdx="1" presStyleCnt="5">
        <dgm:presLayoutVars>
          <dgm:chMax val="0"/>
          <dgm:chPref val="0"/>
        </dgm:presLayoutVars>
      </dgm:prSet>
      <dgm:spPr/>
    </dgm:pt>
    <dgm:pt modelId="{40F12C96-DA92-467D-930B-3080AF4E09B3}" type="pres">
      <dgm:prSet presAssocID="{4EFB462F-6252-4039-8DDE-81E75C4FF8AD}" presName="Image" presStyleLbl="alignImgPlace1" presStyleIdx="1" presStyleCnt="5">
        <dgm:presLayoutVars>
          <dgm:chMax val="0"/>
          <dgm:chPref val="0"/>
        </dgm:presLayoutVars>
      </dgm:prSet>
      <dgm:spPr>
        <a:blipFill rotWithShape="1">
          <a:blip xmlns:r="http://schemas.openxmlformats.org/officeDocument/2006/relationships" r:embed="rId2"/>
          <a:stretch>
            <a:fillRect/>
          </a:stretch>
        </a:blipFill>
      </dgm:spPr>
    </dgm:pt>
    <dgm:pt modelId="{A737BA31-31B3-4D16-9BBB-2C134179D8E5}" type="pres">
      <dgm:prSet presAssocID="{4EFB462F-6252-4039-8DDE-81E75C4FF8AD}" presName="ChildComposite" presStyleCnt="0"/>
      <dgm:spPr/>
    </dgm:pt>
    <dgm:pt modelId="{64A09A31-6076-4077-9BDB-5FE84B6326C2}" type="pres">
      <dgm:prSet presAssocID="{4EFB462F-6252-4039-8DDE-81E75C4FF8AD}" presName="Child" presStyleLbl="node1" presStyleIdx="0" presStyleCnt="0">
        <dgm:presLayoutVars>
          <dgm:chMax val="0"/>
          <dgm:chPref val="0"/>
          <dgm:bulletEnabled val="1"/>
        </dgm:presLayoutVars>
      </dgm:prSet>
      <dgm:spPr/>
    </dgm:pt>
    <dgm:pt modelId="{BC7B0001-2B79-4980-B5BC-7B695CED903C}" type="pres">
      <dgm:prSet presAssocID="{4EFB462F-6252-4039-8DDE-81E75C4FF8AD}" presName="Parent" presStyleLbl="revTx" presStyleIdx="1" presStyleCnt="5">
        <dgm:presLayoutVars>
          <dgm:chMax val="1"/>
          <dgm:chPref val="0"/>
          <dgm:bulletEnabled val="1"/>
        </dgm:presLayoutVars>
      </dgm:prSet>
      <dgm:spPr/>
    </dgm:pt>
    <dgm:pt modelId="{E6BCCA2F-9EF2-40E7-A6E6-98B4B6EFDB69}" type="pres">
      <dgm:prSet presAssocID="{FBF9AE5C-D043-4030-BA30-7FA1E4B7BBE4}" presName="sibTrans" presStyleCnt="0"/>
      <dgm:spPr/>
    </dgm:pt>
    <dgm:pt modelId="{C0E32A83-1A9E-4AD1-8CD8-EA8A49E4C99D}" type="pres">
      <dgm:prSet presAssocID="{A8CD0E75-CE08-4B8D-B341-8CF3ED388D44}" presName="composite" presStyleCnt="0">
        <dgm:presLayoutVars>
          <dgm:chMax val="1"/>
          <dgm:chPref val="1"/>
        </dgm:presLayoutVars>
      </dgm:prSet>
      <dgm:spPr/>
    </dgm:pt>
    <dgm:pt modelId="{CAB220E5-E150-4085-AAFE-657AC98A76BB}" type="pres">
      <dgm:prSet presAssocID="{A8CD0E75-CE08-4B8D-B341-8CF3ED388D44}" presName="Accent" presStyleLbl="trAlignAcc1" presStyleIdx="2" presStyleCnt="5">
        <dgm:presLayoutVars>
          <dgm:chMax val="0"/>
          <dgm:chPref val="0"/>
        </dgm:presLayoutVars>
      </dgm:prSet>
      <dgm:spPr/>
    </dgm:pt>
    <dgm:pt modelId="{7E275783-6C37-42A6-9270-6FC19BF82E94}" type="pres">
      <dgm:prSet presAssocID="{A8CD0E75-CE08-4B8D-B341-8CF3ED388D44}" presName="Image" presStyleLbl="alignImgPlace1" presStyleIdx="2" presStyleCnt="5">
        <dgm:presLayoutVars>
          <dgm:chMax val="0"/>
          <dgm:chPref val="0"/>
        </dgm:presLayoutVars>
      </dgm:prSet>
      <dgm:spPr>
        <a:blipFill rotWithShape="1">
          <a:blip xmlns:r="http://schemas.openxmlformats.org/officeDocument/2006/relationships" r:embed="rId3"/>
          <a:stretch>
            <a:fillRect/>
          </a:stretch>
        </a:blipFill>
      </dgm:spPr>
    </dgm:pt>
    <dgm:pt modelId="{6C99AFE2-1792-4181-856A-0D80CF4A9117}" type="pres">
      <dgm:prSet presAssocID="{A8CD0E75-CE08-4B8D-B341-8CF3ED388D44}" presName="ChildComposite" presStyleCnt="0"/>
      <dgm:spPr/>
    </dgm:pt>
    <dgm:pt modelId="{50211481-91C0-41E6-819B-5CF3C33AAEEC}" type="pres">
      <dgm:prSet presAssocID="{A8CD0E75-CE08-4B8D-B341-8CF3ED388D44}" presName="Child" presStyleLbl="node1" presStyleIdx="0" presStyleCnt="0">
        <dgm:presLayoutVars>
          <dgm:chMax val="0"/>
          <dgm:chPref val="0"/>
          <dgm:bulletEnabled val="1"/>
        </dgm:presLayoutVars>
      </dgm:prSet>
      <dgm:spPr/>
    </dgm:pt>
    <dgm:pt modelId="{9D12E3B2-5F28-48E6-A67E-68931F5EC137}" type="pres">
      <dgm:prSet presAssocID="{A8CD0E75-CE08-4B8D-B341-8CF3ED388D44}" presName="Parent" presStyleLbl="revTx" presStyleIdx="2" presStyleCnt="5">
        <dgm:presLayoutVars>
          <dgm:chMax val="1"/>
          <dgm:chPref val="0"/>
          <dgm:bulletEnabled val="1"/>
        </dgm:presLayoutVars>
      </dgm:prSet>
      <dgm:spPr/>
    </dgm:pt>
    <dgm:pt modelId="{3988436E-E0AD-4901-9925-2100B16F8DDB}" type="pres">
      <dgm:prSet presAssocID="{0C863A64-4373-47AF-801E-BF959FB88334}" presName="sibTrans" presStyleCnt="0"/>
      <dgm:spPr/>
    </dgm:pt>
    <dgm:pt modelId="{C1A75AB0-C894-42A3-B383-A519314FFFE4}" type="pres">
      <dgm:prSet presAssocID="{DC886D7E-E928-48C2-BB19-8D7427BC25D6}" presName="composite" presStyleCnt="0">
        <dgm:presLayoutVars>
          <dgm:chMax val="1"/>
          <dgm:chPref val="1"/>
        </dgm:presLayoutVars>
      </dgm:prSet>
      <dgm:spPr/>
    </dgm:pt>
    <dgm:pt modelId="{061B2F22-D17F-4D8E-A36F-A32ED8DED806}" type="pres">
      <dgm:prSet presAssocID="{DC886D7E-E928-48C2-BB19-8D7427BC25D6}" presName="Accent" presStyleLbl="trAlignAcc1" presStyleIdx="3" presStyleCnt="5">
        <dgm:presLayoutVars>
          <dgm:chMax val="0"/>
          <dgm:chPref val="0"/>
        </dgm:presLayoutVars>
      </dgm:prSet>
      <dgm:spPr/>
    </dgm:pt>
    <dgm:pt modelId="{8551A196-9B10-4EC6-92B9-DDCA68B18366}" type="pres">
      <dgm:prSet presAssocID="{DC886D7E-E928-48C2-BB19-8D7427BC25D6}" presName="Image" presStyleLbl="alignImgPlace1" presStyleIdx="3" presStyleCnt="5">
        <dgm:presLayoutVars>
          <dgm:chMax val="0"/>
          <dgm:chPref val="0"/>
        </dgm:presLayoutVars>
      </dgm:prSet>
      <dgm:spPr>
        <a:blipFill rotWithShape="1">
          <a:blip xmlns:r="http://schemas.openxmlformats.org/officeDocument/2006/relationships" r:embed="rId4"/>
          <a:stretch>
            <a:fillRect/>
          </a:stretch>
        </a:blipFill>
      </dgm:spPr>
    </dgm:pt>
    <dgm:pt modelId="{E375C45F-2CCB-4F26-B0D9-9D695779D2CA}" type="pres">
      <dgm:prSet presAssocID="{DC886D7E-E928-48C2-BB19-8D7427BC25D6}" presName="ChildComposite" presStyleCnt="0"/>
      <dgm:spPr/>
    </dgm:pt>
    <dgm:pt modelId="{2C605363-4809-4774-AF48-5B17B9D3C082}" type="pres">
      <dgm:prSet presAssocID="{DC886D7E-E928-48C2-BB19-8D7427BC25D6}" presName="Child" presStyleLbl="node1" presStyleIdx="0" presStyleCnt="0">
        <dgm:presLayoutVars>
          <dgm:chMax val="0"/>
          <dgm:chPref val="0"/>
          <dgm:bulletEnabled val="1"/>
        </dgm:presLayoutVars>
      </dgm:prSet>
      <dgm:spPr/>
    </dgm:pt>
    <dgm:pt modelId="{7B22FF74-9DA2-4565-A960-1E94ECE067DF}" type="pres">
      <dgm:prSet presAssocID="{DC886D7E-E928-48C2-BB19-8D7427BC25D6}" presName="Parent" presStyleLbl="revTx" presStyleIdx="3" presStyleCnt="5">
        <dgm:presLayoutVars>
          <dgm:chMax val="1"/>
          <dgm:chPref val="0"/>
          <dgm:bulletEnabled val="1"/>
        </dgm:presLayoutVars>
      </dgm:prSet>
      <dgm:spPr/>
    </dgm:pt>
    <dgm:pt modelId="{FB3C3408-0AEE-42B1-BA91-06E6B56C606A}" type="pres">
      <dgm:prSet presAssocID="{A8C2F62C-9B06-4C47-A47F-1762066C8C60}" presName="sibTrans" presStyleCnt="0"/>
      <dgm:spPr/>
    </dgm:pt>
    <dgm:pt modelId="{E6D0A7DA-EEEA-46C2-9DB6-BF10B9991BB9}" type="pres">
      <dgm:prSet presAssocID="{CA166FB5-FCAC-49CA-B920-AFD8FE41BE03}" presName="composite" presStyleCnt="0">
        <dgm:presLayoutVars>
          <dgm:chMax val="1"/>
          <dgm:chPref val="1"/>
        </dgm:presLayoutVars>
      </dgm:prSet>
      <dgm:spPr/>
    </dgm:pt>
    <dgm:pt modelId="{D2ED7067-08CC-4B63-A0AC-72390887306C}" type="pres">
      <dgm:prSet presAssocID="{CA166FB5-FCAC-49CA-B920-AFD8FE41BE03}" presName="Accent" presStyleLbl="trAlignAcc1" presStyleIdx="4" presStyleCnt="5">
        <dgm:presLayoutVars>
          <dgm:chMax val="0"/>
          <dgm:chPref val="0"/>
        </dgm:presLayoutVars>
      </dgm:prSet>
      <dgm:spPr/>
    </dgm:pt>
    <dgm:pt modelId="{D035946B-BF1C-417A-95D7-05D92C53A67A}" type="pres">
      <dgm:prSet presAssocID="{CA166FB5-FCAC-49CA-B920-AFD8FE41BE03}" presName="Image" presStyleLbl="alignImgPlace1" presStyleIdx="4" presStyleCnt="5">
        <dgm:presLayoutVars>
          <dgm:chMax val="0"/>
          <dgm:chPref val="0"/>
        </dgm:presLayoutVars>
      </dgm:prSet>
      <dgm:spPr>
        <a:blipFill rotWithShape="1">
          <a:blip xmlns:r="http://schemas.openxmlformats.org/officeDocument/2006/relationships" r:embed="rId5"/>
          <a:stretch>
            <a:fillRect/>
          </a:stretch>
        </a:blipFill>
      </dgm:spPr>
    </dgm:pt>
    <dgm:pt modelId="{E5F43B6F-6A6A-4644-9705-F7607FD3ACE9}" type="pres">
      <dgm:prSet presAssocID="{CA166FB5-FCAC-49CA-B920-AFD8FE41BE03}" presName="ChildComposite" presStyleCnt="0"/>
      <dgm:spPr/>
    </dgm:pt>
    <dgm:pt modelId="{ECC1A301-DF45-4225-9795-7687DFCFEAF4}" type="pres">
      <dgm:prSet presAssocID="{CA166FB5-FCAC-49CA-B920-AFD8FE41BE03}" presName="Child" presStyleLbl="node1" presStyleIdx="0" presStyleCnt="0">
        <dgm:presLayoutVars>
          <dgm:chMax val="0"/>
          <dgm:chPref val="0"/>
          <dgm:bulletEnabled val="1"/>
        </dgm:presLayoutVars>
      </dgm:prSet>
      <dgm:spPr/>
    </dgm:pt>
    <dgm:pt modelId="{5674B852-DDC7-43FC-A947-1A512A245E58}" type="pres">
      <dgm:prSet presAssocID="{CA166FB5-FCAC-49CA-B920-AFD8FE41BE03}" presName="Parent" presStyleLbl="revTx" presStyleIdx="4" presStyleCnt="5">
        <dgm:presLayoutVars>
          <dgm:chMax val="1"/>
          <dgm:chPref val="0"/>
          <dgm:bulletEnabled val="1"/>
        </dgm:presLayoutVars>
      </dgm:prSet>
      <dgm:spPr/>
    </dgm:pt>
  </dgm:ptLst>
  <dgm:cxnLst>
    <dgm:cxn modelId="{9FC07D19-3529-49A6-B2A6-94FC836F693D}" srcId="{BE2AB59E-F4EB-4D7B-821E-4FA9475FDABA}" destId="{4EFB462F-6252-4039-8DDE-81E75C4FF8AD}" srcOrd="1" destOrd="0" parTransId="{CAC86CCF-53F5-4973-9E4B-EE8298FFAF34}" sibTransId="{FBF9AE5C-D043-4030-BA30-7FA1E4B7BBE4}"/>
    <dgm:cxn modelId="{8AF97737-D479-4B83-922D-9E07FFDABD28}" srcId="{BE2AB59E-F4EB-4D7B-821E-4FA9475FDABA}" destId="{ECE03D84-1063-4CA8-83EE-6FD1E277C061}" srcOrd="0" destOrd="0" parTransId="{C626E962-B180-47C7-88F2-E495EB3B3855}" sibTransId="{75B26204-2AE3-4443-B4D8-0B9F65DE90D6}"/>
    <dgm:cxn modelId="{7EDB9036-D336-48A6-A50F-52D79BD74CB2}" srcId="{BE2AB59E-F4EB-4D7B-821E-4FA9475FDABA}" destId="{CA166FB5-FCAC-49CA-B920-AFD8FE41BE03}" srcOrd="4" destOrd="0" parTransId="{14DD0D6C-FB59-43F8-A0BB-DE2557821B3B}" sibTransId="{69CA0709-CAF0-4A09-BF50-3BB42F156253}"/>
    <dgm:cxn modelId="{5E3CB51A-9CA8-43BB-A6F8-0B2EA7E84A9C}" type="presOf" srcId="{DC886D7E-E928-48C2-BB19-8D7427BC25D6}" destId="{7B22FF74-9DA2-4565-A960-1E94ECE067DF}" srcOrd="0" destOrd="0" presId="urn:microsoft.com/office/officeart/2008/layout/CaptionedPictures"/>
    <dgm:cxn modelId="{EBF7603C-E1DF-4957-8E0D-AF9FB0458D3A}" srcId="{BE2AB59E-F4EB-4D7B-821E-4FA9475FDABA}" destId="{DC886D7E-E928-48C2-BB19-8D7427BC25D6}" srcOrd="3" destOrd="0" parTransId="{0BA6C0BB-4927-496E-9963-1255E48BBA8D}" sibTransId="{A8C2F62C-9B06-4C47-A47F-1762066C8C60}"/>
    <dgm:cxn modelId="{18E539BA-C079-4B93-90B9-835755230293}" type="presOf" srcId="{A8CD0E75-CE08-4B8D-B341-8CF3ED388D44}" destId="{9D12E3B2-5F28-48E6-A67E-68931F5EC137}" srcOrd="0" destOrd="0" presId="urn:microsoft.com/office/officeart/2008/layout/CaptionedPictures"/>
    <dgm:cxn modelId="{B4338579-08E9-48FE-83B1-D0207DA46D9A}" type="presOf" srcId="{BE2AB59E-F4EB-4D7B-821E-4FA9475FDABA}" destId="{0B57A410-B12F-475E-A503-F5E7B0B0DB11}" srcOrd="0" destOrd="0" presId="urn:microsoft.com/office/officeart/2008/layout/CaptionedPictures"/>
    <dgm:cxn modelId="{68545E9E-A094-4F43-B90C-2889275872DB}" type="presOf" srcId="{ECE03D84-1063-4CA8-83EE-6FD1E277C061}" destId="{261BF86D-0831-4D65-B62B-3BC0E25AEA65}" srcOrd="0" destOrd="0" presId="urn:microsoft.com/office/officeart/2008/layout/CaptionedPictures"/>
    <dgm:cxn modelId="{0FE9A2FA-1821-4389-A721-D092FBC1855B}" srcId="{BE2AB59E-F4EB-4D7B-821E-4FA9475FDABA}" destId="{A8CD0E75-CE08-4B8D-B341-8CF3ED388D44}" srcOrd="2" destOrd="0" parTransId="{603620FB-20E1-4960-B80C-1D515A6E1E29}" sibTransId="{0C863A64-4373-47AF-801E-BF959FB88334}"/>
    <dgm:cxn modelId="{5605D1C6-F192-4F63-8508-8928FFD9827A}" type="presOf" srcId="{4EFB462F-6252-4039-8DDE-81E75C4FF8AD}" destId="{BC7B0001-2B79-4980-B5BC-7B695CED903C}" srcOrd="0" destOrd="0" presId="urn:microsoft.com/office/officeart/2008/layout/CaptionedPictures"/>
    <dgm:cxn modelId="{604C5035-8946-4286-8C14-8CCC275BE64D}" type="presOf" srcId="{CA166FB5-FCAC-49CA-B920-AFD8FE41BE03}" destId="{5674B852-DDC7-43FC-A947-1A512A245E58}" srcOrd="0" destOrd="0" presId="urn:microsoft.com/office/officeart/2008/layout/CaptionedPictures"/>
    <dgm:cxn modelId="{66C319F5-425D-4CD9-BC10-0B507FEDF5A9}" type="presParOf" srcId="{0B57A410-B12F-475E-A503-F5E7B0B0DB11}" destId="{B3FF7E23-DBF1-4E3C-B330-5BAD7EDF8B24}" srcOrd="0" destOrd="0" presId="urn:microsoft.com/office/officeart/2008/layout/CaptionedPictures"/>
    <dgm:cxn modelId="{0CF7C750-C938-4A4A-8202-1D41A12C25EE}" type="presParOf" srcId="{B3FF7E23-DBF1-4E3C-B330-5BAD7EDF8B24}" destId="{D7020EBA-3CFC-45B1-ABE8-5D658E34F9C6}" srcOrd="0" destOrd="0" presId="urn:microsoft.com/office/officeart/2008/layout/CaptionedPictures"/>
    <dgm:cxn modelId="{2F903F9F-1218-4F63-9EF5-6FF1D48460BC}" type="presParOf" srcId="{B3FF7E23-DBF1-4E3C-B330-5BAD7EDF8B24}" destId="{74448CFA-FDB7-4A70-8CDB-C17473A4B88E}" srcOrd="1" destOrd="0" presId="urn:microsoft.com/office/officeart/2008/layout/CaptionedPictures"/>
    <dgm:cxn modelId="{4BB7E808-C480-40CA-AE1A-F79AE9B85C44}" type="presParOf" srcId="{B3FF7E23-DBF1-4E3C-B330-5BAD7EDF8B24}" destId="{F16953CD-CAF3-4FAA-BF3F-68BF5017232F}" srcOrd="2" destOrd="0" presId="urn:microsoft.com/office/officeart/2008/layout/CaptionedPictures"/>
    <dgm:cxn modelId="{431D4CC1-FC8C-448F-90D1-59324589CACB}" type="presParOf" srcId="{F16953CD-CAF3-4FAA-BF3F-68BF5017232F}" destId="{1ED398E1-1201-471C-BCF9-4A88AF8633B5}" srcOrd="0" destOrd="0" presId="urn:microsoft.com/office/officeart/2008/layout/CaptionedPictures"/>
    <dgm:cxn modelId="{FFE12C22-D116-42BA-8176-D6F96DD2B5A2}" type="presParOf" srcId="{F16953CD-CAF3-4FAA-BF3F-68BF5017232F}" destId="{261BF86D-0831-4D65-B62B-3BC0E25AEA65}" srcOrd="1" destOrd="0" presId="urn:microsoft.com/office/officeart/2008/layout/CaptionedPictures"/>
    <dgm:cxn modelId="{EE8E5918-9FC2-42E8-8558-413F7114A22F}" type="presParOf" srcId="{0B57A410-B12F-475E-A503-F5E7B0B0DB11}" destId="{2746CB3D-CF5D-469E-BEF2-6C3A5DE67878}" srcOrd="1" destOrd="0" presId="urn:microsoft.com/office/officeart/2008/layout/CaptionedPictures"/>
    <dgm:cxn modelId="{FD61A7FD-71A5-4C1C-97FA-9A0F38828236}" type="presParOf" srcId="{0B57A410-B12F-475E-A503-F5E7B0B0DB11}" destId="{ADDB0487-8181-4402-AABB-9CA9F471F243}" srcOrd="2" destOrd="0" presId="urn:microsoft.com/office/officeart/2008/layout/CaptionedPictures"/>
    <dgm:cxn modelId="{5F46CFA1-2C21-489B-8886-2A69859EAC87}" type="presParOf" srcId="{ADDB0487-8181-4402-AABB-9CA9F471F243}" destId="{DCFA7185-5B57-42D7-A988-8352230BF42F}" srcOrd="0" destOrd="0" presId="urn:microsoft.com/office/officeart/2008/layout/CaptionedPictures"/>
    <dgm:cxn modelId="{7EDA40A9-0C06-4922-BE07-5AB71DE717D4}" type="presParOf" srcId="{ADDB0487-8181-4402-AABB-9CA9F471F243}" destId="{40F12C96-DA92-467D-930B-3080AF4E09B3}" srcOrd="1" destOrd="0" presId="urn:microsoft.com/office/officeart/2008/layout/CaptionedPictures"/>
    <dgm:cxn modelId="{6B19955C-015D-42D3-8198-747A19B99330}" type="presParOf" srcId="{ADDB0487-8181-4402-AABB-9CA9F471F243}" destId="{A737BA31-31B3-4D16-9BBB-2C134179D8E5}" srcOrd="2" destOrd="0" presId="urn:microsoft.com/office/officeart/2008/layout/CaptionedPictures"/>
    <dgm:cxn modelId="{E619AB87-18C0-4D68-AC55-F3668B268F8D}" type="presParOf" srcId="{A737BA31-31B3-4D16-9BBB-2C134179D8E5}" destId="{64A09A31-6076-4077-9BDB-5FE84B6326C2}" srcOrd="0" destOrd="0" presId="urn:microsoft.com/office/officeart/2008/layout/CaptionedPictures"/>
    <dgm:cxn modelId="{454590EE-D175-4179-92F2-D4BC055BCA81}" type="presParOf" srcId="{A737BA31-31B3-4D16-9BBB-2C134179D8E5}" destId="{BC7B0001-2B79-4980-B5BC-7B695CED903C}" srcOrd="1" destOrd="0" presId="urn:microsoft.com/office/officeart/2008/layout/CaptionedPictures"/>
    <dgm:cxn modelId="{90D03024-DE1C-4844-97F4-73CE6A52548A}" type="presParOf" srcId="{0B57A410-B12F-475E-A503-F5E7B0B0DB11}" destId="{E6BCCA2F-9EF2-40E7-A6E6-98B4B6EFDB69}" srcOrd="3" destOrd="0" presId="urn:microsoft.com/office/officeart/2008/layout/CaptionedPictures"/>
    <dgm:cxn modelId="{4F0CA524-AEE1-4FB1-9BA7-337B0B11CA2A}" type="presParOf" srcId="{0B57A410-B12F-475E-A503-F5E7B0B0DB11}" destId="{C0E32A83-1A9E-4AD1-8CD8-EA8A49E4C99D}" srcOrd="4" destOrd="0" presId="urn:microsoft.com/office/officeart/2008/layout/CaptionedPictures"/>
    <dgm:cxn modelId="{B6412176-BE61-4346-954A-D0FC382A5088}" type="presParOf" srcId="{C0E32A83-1A9E-4AD1-8CD8-EA8A49E4C99D}" destId="{CAB220E5-E150-4085-AAFE-657AC98A76BB}" srcOrd="0" destOrd="0" presId="urn:microsoft.com/office/officeart/2008/layout/CaptionedPictures"/>
    <dgm:cxn modelId="{D8CBA370-5C6C-416B-B6BF-37BDA1892F06}" type="presParOf" srcId="{C0E32A83-1A9E-4AD1-8CD8-EA8A49E4C99D}" destId="{7E275783-6C37-42A6-9270-6FC19BF82E94}" srcOrd="1" destOrd="0" presId="urn:microsoft.com/office/officeart/2008/layout/CaptionedPictures"/>
    <dgm:cxn modelId="{4AF26F10-0E81-4919-BB70-E06FE7AFA6EE}" type="presParOf" srcId="{C0E32A83-1A9E-4AD1-8CD8-EA8A49E4C99D}" destId="{6C99AFE2-1792-4181-856A-0D80CF4A9117}" srcOrd="2" destOrd="0" presId="urn:microsoft.com/office/officeart/2008/layout/CaptionedPictures"/>
    <dgm:cxn modelId="{5A0BC3AD-1D1B-4BF6-96D7-4937A316CAF4}" type="presParOf" srcId="{6C99AFE2-1792-4181-856A-0D80CF4A9117}" destId="{50211481-91C0-41E6-819B-5CF3C33AAEEC}" srcOrd="0" destOrd="0" presId="urn:microsoft.com/office/officeart/2008/layout/CaptionedPictures"/>
    <dgm:cxn modelId="{324F56E7-F6A3-4872-BAAF-8625CC5EF060}" type="presParOf" srcId="{6C99AFE2-1792-4181-856A-0D80CF4A9117}" destId="{9D12E3B2-5F28-48E6-A67E-68931F5EC137}" srcOrd="1" destOrd="0" presId="urn:microsoft.com/office/officeart/2008/layout/CaptionedPictures"/>
    <dgm:cxn modelId="{403DB6D4-487B-4194-921E-EEC4D89CED0D}" type="presParOf" srcId="{0B57A410-B12F-475E-A503-F5E7B0B0DB11}" destId="{3988436E-E0AD-4901-9925-2100B16F8DDB}" srcOrd="5" destOrd="0" presId="urn:microsoft.com/office/officeart/2008/layout/CaptionedPictures"/>
    <dgm:cxn modelId="{D271FA67-2155-4433-B4AE-CF5E6FB36A5C}" type="presParOf" srcId="{0B57A410-B12F-475E-A503-F5E7B0B0DB11}" destId="{C1A75AB0-C894-42A3-B383-A519314FFFE4}" srcOrd="6" destOrd="0" presId="urn:microsoft.com/office/officeart/2008/layout/CaptionedPictures"/>
    <dgm:cxn modelId="{8D9EF474-B82F-4DE5-A20A-5460D7918776}" type="presParOf" srcId="{C1A75AB0-C894-42A3-B383-A519314FFFE4}" destId="{061B2F22-D17F-4D8E-A36F-A32ED8DED806}" srcOrd="0" destOrd="0" presId="urn:microsoft.com/office/officeart/2008/layout/CaptionedPictures"/>
    <dgm:cxn modelId="{22526B38-080C-4CD2-A3FD-2B210F4CCE09}" type="presParOf" srcId="{C1A75AB0-C894-42A3-B383-A519314FFFE4}" destId="{8551A196-9B10-4EC6-92B9-DDCA68B18366}" srcOrd="1" destOrd="0" presId="urn:microsoft.com/office/officeart/2008/layout/CaptionedPictures"/>
    <dgm:cxn modelId="{912493A5-B0A6-4D15-8790-4FE1D1A06A6A}" type="presParOf" srcId="{C1A75AB0-C894-42A3-B383-A519314FFFE4}" destId="{E375C45F-2CCB-4F26-B0D9-9D695779D2CA}" srcOrd="2" destOrd="0" presId="urn:microsoft.com/office/officeart/2008/layout/CaptionedPictures"/>
    <dgm:cxn modelId="{7CF1DED8-DBD3-4CF3-9037-F575B1D8EC75}" type="presParOf" srcId="{E375C45F-2CCB-4F26-B0D9-9D695779D2CA}" destId="{2C605363-4809-4774-AF48-5B17B9D3C082}" srcOrd="0" destOrd="0" presId="urn:microsoft.com/office/officeart/2008/layout/CaptionedPictures"/>
    <dgm:cxn modelId="{EEDAD282-2FEC-4A44-84C1-12C210B64570}" type="presParOf" srcId="{E375C45F-2CCB-4F26-B0D9-9D695779D2CA}" destId="{7B22FF74-9DA2-4565-A960-1E94ECE067DF}" srcOrd="1" destOrd="0" presId="urn:microsoft.com/office/officeart/2008/layout/CaptionedPictures"/>
    <dgm:cxn modelId="{4F39EAD0-7B07-4361-B809-39625DAC651D}" type="presParOf" srcId="{0B57A410-B12F-475E-A503-F5E7B0B0DB11}" destId="{FB3C3408-0AEE-42B1-BA91-06E6B56C606A}" srcOrd="7" destOrd="0" presId="urn:microsoft.com/office/officeart/2008/layout/CaptionedPictures"/>
    <dgm:cxn modelId="{43B73DB6-E6AA-46CB-A0A4-DCBCFBAFD5F5}" type="presParOf" srcId="{0B57A410-B12F-475E-A503-F5E7B0B0DB11}" destId="{E6D0A7DA-EEEA-46C2-9DB6-BF10B9991BB9}" srcOrd="8" destOrd="0" presId="urn:microsoft.com/office/officeart/2008/layout/CaptionedPictures"/>
    <dgm:cxn modelId="{3B23E31B-0249-44C5-8EB6-D3A2710F3AA1}" type="presParOf" srcId="{E6D0A7DA-EEEA-46C2-9DB6-BF10B9991BB9}" destId="{D2ED7067-08CC-4B63-A0AC-72390887306C}" srcOrd="0" destOrd="0" presId="urn:microsoft.com/office/officeart/2008/layout/CaptionedPictures"/>
    <dgm:cxn modelId="{B1B69DFE-EFA3-4423-8FE7-593470040609}" type="presParOf" srcId="{E6D0A7DA-EEEA-46C2-9DB6-BF10B9991BB9}" destId="{D035946B-BF1C-417A-95D7-05D92C53A67A}" srcOrd="1" destOrd="0" presId="urn:microsoft.com/office/officeart/2008/layout/CaptionedPictures"/>
    <dgm:cxn modelId="{9C284AC5-A2E0-43E3-AB96-09CFEF1AA3E0}" type="presParOf" srcId="{E6D0A7DA-EEEA-46C2-9DB6-BF10B9991BB9}" destId="{E5F43B6F-6A6A-4644-9705-F7607FD3ACE9}" srcOrd="2" destOrd="0" presId="urn:microsoft.com/office/officeart/2008/layout/CaptionedPictures"/>
    <dgm:cxn modelId="{CCB02876-DAA4-4251-BE6E-08ACA41F1BA6}" type="presParOf" srcId="{E5F43B6F-6A6A-4644-9705-F7607FD3ACE9}" destId="{ECC1A301-DF45-4225-9795-7687DFCFEAF4}" srcOrd="0" destOrd="0" presId="urn:microsoft.com/office/officeart/2008/layout/CaptionedPictures"/>
    <dgm:cxn modelId="{634BEBB8-5874-453A-A4EF-7E42680560F0}" type="presParOf" srcId="{E5F43B6F-6A6A-4644-9705-F7607FD3ACE9}" destId="{5674B852-DDC7-43FC-A947-1A512A245E58}"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6EB3B87-D4FB-4DF1-8A89-5860450BB71B}"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713996EE-6023-4686-BED2-C276FFBA636F}">
      <dgm:prSet phldrT="[Text]"/>
      <dgm:spPr/>
      <dgm:t>
        <a:bodyPr/>
        <a:lstStyle/>
        <a:p>
          <a:r>
            <a:rPr lang="en-US"/>
            <a:t>Open Distance learning/MOOC</a:t>
          </a:r>
        </a:p>
      </dgm:t>
    </dgm:pt>
    <dgm:pt modelId="{709A3184-B6F4-4029-A19A-EDCE2F058B60}" type="parTrans" cxnId="{7A044C7B-C1D0-4142-A864-55BF7A6F4BA1}">
      <dgm:prSet/>
      <dgm:spPr/>
      <dgm:t>
        <a:bodyPr/>
        <a:lstStyle/>
        <a:p>
          <a:endParaRPr lang="en-US"/>
        </a:p>
      </dgm:t>
    </dgm:pt>
    <dgm:pt modelId="{DE93C859-72AB-4463-B0C6-ECEB142003FD}" type="sibTrans" cxnId="{7A044C7B-C1D0-4142-A864-55BF7A6F4BA1}">
      <dgm:prSet/>
      <dgm:spPr/>
      <dgm:t>
        <a:bodyPr/>
        <a:lstStyle/>
        <a:p>
          <a:endParaRPr lang="en-US"/>
        </a:p>
      </dgm:t>
    </dgm:pt>
    <dgm:pt modelId="{187DF71B-9AB8-4153-9C02-F1EDA86B6741}">
      <dgm:prSet/>
      <dgm:spPr/>
      <dgm:t>
        <a:bodyPr/>
        <a:lstStyle/>
        <a:p>
          <a:r>
            <a:rPr lang="en-US" dirty="0"/>
            <a:t>IGNOU, quality control </a:t>
          </a:r>
        </a:p>
      </dgm:t>
    </dgm:pt>
    <dgm:pt modelId="{BF0CD23C-3ADF-4C31-A104-EB1A7722961B}" type="parTrans" cxnId="{7E1FC32F-7B66-4730-89E3-57632CAA8D7F}">
      <dgm:prSet/>
      <dgm:spPr/>
      <dgm:t>
        <a:bodyPr/>
        <a:lstStyle/>
        <a:p>
          <a:endParaRPr lang="en-US"/>
        </a:p>
      </dgm:t>
    </dgm:pt>
    <dgm:pt modelId="{7A835103-3F7D-46C0-AF84-53F35E581A70}" type="sibTrans" cxnId="{7E1FC32F-7B66-4730-89E3-57632CAA8D7F}">
      <dgm:prSet/>
      <dgm:spPr/>
      <dgm:t>
        <a:bodyPr/>
        <a:lstStyle/>
        <a:p>
          <a:endParaRPr lang="en-US"/>
        </a:p>
      </dgm:t>
    </dgm:pt>
    <dgm:pt modelId="{B9D1231C-2763-4AFD-B377-D8624DAAC75B}">
      <dgm:prSet/>
      <dgm:spPr/>
      <dgm:t>
        <a:bodyPr/>
        <a:lstStyle/>
        <a:p>
          <a:r>
            <a:rPr lang="en-US" dirty="0"/>
            <a:t>NIOS: vocational/skill Development</a:t>
          </a:r>
        </a:p>
      </dgm:t>
    </dgm:pt>
    <dgm:pt modelId="{BEA1C363-1FCD-4A23-A281-30424A63B7F4}" type="parTrans" cxnId="{3117FB8B-E1B2-4AE4-A913-C3B2E497DE78}">
      <dgm:prSet/>
      <dgm:spPr/>
      <dgm:t>
        <a:bodyPr/>
        <a:lstStyle/>
        <a:p>
          <a:endParaRPr lang="en-US"/>
        </a:p>
      </dgm:t>
    </dgm:pt>
    <dgm:pt modelId="{6F2198CE-A896-4DE6-8420-921292677F28}" type="sibTrans" cxnId="{3117FB8B-E1B2-4AE4-A913-C3B2E497DE78}">
      <dgm:prSet/>
      <dgm:spPr/>
      <dgm:t>
        <a:bodyPr/>
        <a:lstStyle/>
        <a:p>
          <a:endParaRPr lang="en-US"/>
        </a:p>
      </dgm:t>
    </dgm:pt>
    <dgm:pt modelId="{EC79AF9A-EECA-4881-9DDF-BB6710C60521}">
      <dgm:prSet/>
      <dgm:spPr/>
      <dgm:t>
        <a:bodyPr/>
        <a:lstStyle/>
        <a:p>
          <a:r>
            <a:rPr lang="en-US"/>
            <a:t>Intl. uni.</a:t>
          </a:r>
        </a:p>
      </dgm:t>
    </dgm:pt>
    <dgm:pt modelId="{EF174DDC-D2A8-4DC8-919C-AF0903D205B0}" type="parTrans" cxnId="{B36DCE6C-0A4D-46A7-B231-BBA9198AB5D4}">
      <dgm:prSet/>
      <dgm:spPr/>
      <dgm:t>
        <a:bodyPr/>
        <a:lstStyle/>
        <a:p>
          <a:endParaRPr lang="en-US"/>
        </a:p>
      </dgm:t>
    </dgm:pt>
    <dgm:pt modelId="{F586024A-CA6B-42FB-ADD6-5B6040E9A247}" type="sibTrans" cxnId="{B36DCE6C-0A4D-46A7-B231-BBA9198AB5D4}">
      <dgm:prSet/>
      <dgm:spPr/>
      <dgm:t>
        <a:bodyPr/>
        <a:lstStyle/>
        <a:p>
          <a:endParaRPr lang="en-US"/>
        </a:p>
      </dgm:t>
    </dgm:pt>
    <dgm:pt modelId="{45AD824D-E773-47C7-B868-266E9753C6E2}">
      <dgm:prSet/>
      <dgm:spPr/>
      <dgm:t>
        <a:bodyPr/>
        <a:lstStyle/>
        <a:p>
          <a:r>
            <a:rPr lang="en-US" dirty="0"/>
            <a:t>top-200 </a:t>
          </a:r>
          <a:r>
            <a:rPr lang="en-US" dirty="0" err="1"/>
            <a:t>invite'em</a:t>
          </a:r>
          <a:r>
            <a:rPr lang="en-US" dirty="0"/>
            <a:t> to India (NITI: separate law)</a:t>
          </a:r>
        </a:p>
      </dgm:t>
    </dgm:pt>
    <dgm:pt modelId="{C81EBF0E-26C8-4E7E-AC6F-25A34816A8BC}" type="parTrans" cxnId="{986C9A15-D26A-4830-97FC-9A9C123F4AE6}">
      <dgm:prSet/>
      <dgm:spPr/>
      <dgm:t>
        <a:bodyPr/>
        <a:lstStyle/>
        <a:p>
          <a:endParaRPr lang="en-US"/>
        </a:p>
      </dgm:t>
    </dgm:pt>
    <dgm:pt modelId="{1CFA4CD4-7706-460E-BF2B-69C667930D07}" type="sibTrans" cxnId="{986C9A15-D26A-4830-97FC-9A9C123F4AE6}">
      <dgm:prSet/>
      <dgm:spPr/>
      <dgm:t>
        <a:bodyPr/>
        <a:lstStyle/>
        <a:p>
          <a:endParaRPr lang="en-US"/>
        </a:p>
      </dgm:t>
    </dgm:pt>
    <dgm:pt modelId="{7D3FCC9B-EDE3-496B-A4C4-977FDF04684C}">
      <dgm:prSet/>
      <dgm:spPr/>
      <dgm:t>
        <a:bodyPr/>
        <a:lstStyle/>
        <a:p>
          <a:r>
            <a:rPr lang="en-US" dirty="0"/>
            <a:t>two-way street; update curriculum, Indian uni. can setup abroad</a:t>
          </a:r>
        </a:p>
      </dgm:t>
    </dgm:pt>
    <dgm:pt modelId="{EC79D506-14CF-4D5D-9B0D-964A9E220CB6}" type="parTrans" cxnId="{03DDF7C4-37A9-4C8E-8727-53D32F20E187}">
      <dgm:prSet/>
      <dgm:spPr/>
      <dgm:t>
        <a:bodyPr/>
        <a:lstStyle/>
        <a:p>
          <a:endParaRPr lang="en-US"/>
        </a:p>
      </dgm:t>
    </dgm:pt>
    <dgm:pt modelId="{07442DD0-5AFC-47C2-85D2-9324DF71610B}" type="sibTrans" cxnId="{03DDF7C4-37A9-4C8E-8727-53D32F20E187}">
      <dgm:prSet/>
      <dgm:spPr/>
      <dgm:t>
        <a:bodyPr/>
        <a:lstStyle/>
        <a:p>
          <a:endParaRPr lang="en-US"/>
        </a:p>
      </dgm:t>
    </dgm:pt>
    <dgm:pt modelId="{486DE2CF-ED42-4D44-856B-F7AE73BEF577}">
      <dgm:prSet/>
      <dgm:spPr/>
      <dgm:t>
        <a:bodyPr/>
        <a:lstStyle/>
        <a:p>
          <a:r>
            <a:rPr lang="en-US" dirty="0"/>
            <a:t>SWAYAM self-study portal</a:t>
          </a:r>
        </a:p>
      </dgm:t>
    </dgm:pt>
    <dgm:pt modelId="{AE6CB570-B910-4AE5-AD4B-C242351D0ADB}" type="parTrans" cxnId="{11B661BD-218A-481C-AA5A-E0DE307D1827}">
      <dgm:prSet/>
      <dgm:spPr/>
      <dgm:t>
        <a:bodyPr/>
        <a:lstStyle/>
        <a:p>
          <a:endParaRPr lang="en-US"/>
        </a:p>
      </dgm:t>
    </dgm:pt>
    <dgm:pt modelId="{1BA66573-05BF-4A7A-A175-FF7EC842A8EB}" type="sibTrans" cxnId="{11B661BD-218A-481C-AA5A-E0DE307D1827}">
      <dgm:prSet/>
      <dgm:spPr/>
      <dgm:t>
        <a:bodyPr/>
        <a:lstStyle/>
        <a:p>
          <a:endParaRPr lang="en-US"/>
        </a:p>
      </dgm:t>
    </dgm:pt>
    <dgm:pt modelId="{89E67618-50BB-4588-908B-26B1679717FA}" type="pres">
      <dgm:prSet presAssocID="{66EB3B87-D4FB-4DF1-8A89-5860450BB71B}" presName="linear" presStyleCnt="0">
        <dgm:presLayoutVars>
          <dgm:dir/>
          <dgm:resizeHandles val="exact"/>
        </dgm:presLayoutVars>
      </dgm:prSet>
      <dgm:spPr/>
    </dgm:pt>
    <dgm:pt modelId="{26FE82BF-8D05-4C41-AE00-B060CAD2B733}" type="pres">
      <dgm:prSet presAssocID="{713996EE-6023-4686-BED2-C276FFBA636F}" presName="comp" presStyleCnt="0"/>
      <dgm:spPr/>
    </dgm:pt>
    <dgm:pt modelId="{D5434C61-2F49-48BC-A055-F2CA85498F67}" type="pres">
      <dgm:prSet presAssocID="{713996EE-6023-4686-BED2-C276FFBA636F}" presName="box" presStyleLbl="node1" presStyleIdx="0" presStyleCnt="2"/>
      <dgm:spPr/>
    </dgm:pt>
    <dgm:pt modelId="{3B6C76AC-FCD9-46DE-90A4-F5BC87F48CF1}" type="pres">
      <dgm:prSet presAssocID="{713996EE-6023-4686-BED2-C276FFBA636F}" presName="img" presStyleLbl="fgImgPlace1" presStyleIdx="0" presStyleCnt="2"/>
      <dgm:spPr>
        <a:blipFill rotWithShape="1">
          <a:blip xmlns:r="http://schemas.openxmlformats.org/officeDocument/2006/relationships" r:embed="rId1"/>
          <a:stretch>
            <a:fillRect/>
          </a:stretch>
        </a:blipFill>
      </dgm:spPr>
    </dgm:pt>
    <dgm:pt modelId="{9013CDDD-A055-4ED6-AEAA-2DDAF5F5AAC2}" type="pres">
      <dgm:prSet presAssocID="{713996EE-6023-4686-BED2-C276FFBA636F}" presName="text" presStyleLbl="node1" presStyleIdx="0" presStyleCnt="2">
        <dgm:presLayoutVars>
          <dgm:bulletEnabled val="1"/>
        </dgm:presLayoutVars>
      </dgm:prSet>
      <dgm:spPr/>
    </dgm:pt>
    <dgm:pt modelId="{6FC5C1DB-A746-4BF5-BD56-7D364EF57A21}" type="pres">
      <dgm:prSet presAssocID="{DE93C859-72AB-4463-B0C6-ECEB142003FD}" presName="spacer" presStyleCnt="0"/>
      <dgm:spPr/>
    </dgm:pt>
    <dgm:pt modelId="{3476FCC8-4ABE-42A0-B049-E373D4593F3B}" type="pres">
      <dgm:prSet presAssocID="{EC79AF9A-EECA-4881-9DDF-BB6710C60521}" presName="comp" presStyleCnt="0"/>
      <dgm:spPr/>
    </dgm:pt>
    <dgm:pt modelId="{F2D6A1F9-BA15-4593-B394-F10FFEB48A5F}" type="pres">
      <dgm:prSet presAssocID="{EC79AF9A-EECA-4881-9DDF-BB6710C60521}" presName="box" presStyleLbl="node1" presStyleIdx="1" presStyleCnt="2"/>
      <dgm:spPr/>
    </dgm:pt>
    <dgm:pt modelId="{DF8B4122-A8CB-40AF-850C-291E8B343597}" type="pres">
      <dgm:prSet presAssocID="{EC79AF9A-EECA-4881-9DDF-BB6710C60521}" presName="img" presStyleLbl="fgImgPlace1" presStyleIdx="1" presStyleCnt="2" custScaleX="104585"/>
      <dgm:spPr>
        <a:blipFill rotWithShape="1">
          <a:blip xmlns:r="http://schemas.openxmlformats.org/officeDocument/2006/relationships" r:embed="rId2"/>
          <a:stretch>
            <a:fillRect/>
          </a:stretch>
        </a:blipFill>
      </dgm:spPr>
    </dgm:pt>
    <dgm:pt modelId="{1398734A-82A8-4ED9-B769-3A616563D9E9}" type="pres">
      <dgm:prSet presAssocID="{EC79AF9A-EECA-4881-9DDF-BB6710C60521}" presName="text" presStyleLbl="node1" presStyleIdx="1" presStyleCnt="2">
        <dgm:presLayoutVars>
          <dgm:bulletEnabled val="1"/>
        </dgm:presLayoutVars>
      </dgm:prSet>
      <dgm:spPr/>
    </dgm:pt>
  </dgm:ptLst>
  <dgm:cxnLst>
    <dgm:cxn modelId="{CE2A72F6-A41E-4FDE-8A6C-30348D8A63B3}" type="presOf" srcId="{7D3FCC9B-EDE3-496B-A4C4-977FDF04684C}" destId="{1398734A-82A8-4ED9-B769-3A616563D9E9}" srcOrd="1" destOrd="2" presId="urn:microsoft.com/office/officeart/2005/8/layout/vList4"/>
    <dgm:cxn modelId="{7A044C7B-C1D0-4142-A864-55BF7A6F4BA1}" srcId="{66EB3B87-D4FB-4DF1-8A89-5860450BB71B}" destId="{713996EE-6023-4686-BED2-C276FFBA636F}" srcOrd="0" destOrd="0" parTransId="{709A3184-B6F4-4029-A19A-EDCE2F058B60}" sibTransId="{DE93C859-72AB-4463-B0C6-ECEB142003FD}"/>
    <dgm:cxn modelId="{E037B7AF-B880-40A3-97F3-F00D33B66FE9}" type="presOf" srcId="{7D3FCC9B-EDE3-496B-A4C4-977FDF04684C}" destId="{F2D6A1F9-BA15-4593-B394-F10FFEB48A5F}" srcOrd="0" destOrd="2" presId="urn:microsoft.com/office/officeart/2005/8/layout/vList4"/>
    <dgm:cxn modelId="{03DDF7C4-37A9-4C8E-8727-53D32F20E187}" srcId="{EC79AF9A-EECA-4881-9DDF-BB6710C60521}" destId="{7D3FCC9B-EDE3-496B-A4C4-977FDF04684C}" srcOrd="1" destOrd="0" parTransId="{EC79D506-14CF-4D5D-9B0D-964A9E220CB6}" sibTransId="{07442DD0-5AFC-47C2-85D2-9324DF71610B}"/>
    <dgm:cxn modelId="{986C9A15-D26A-4830-97FC-9A9C123F4AE6}" srcId="{EC79AF9A-EECA-4881-9DDF-BB6710C60521}" destId="{45AD824D-E773-47C7-B868-266E9753C6E2}" srcOrd="0" destOrd="0" parTransId="{C81EBF0E-26C8-4E7E-AC6F-25A34816A8BC}" sibTransId="{1CFA4CD4-7706-460E-BF2B-69C667930D07}"/>
    <dgm:cxn modelId="{165CF083-7C19-4B9E-A02E-8433A807A0CE}" type="presOf" srcId="{713996EE-6023-4686-BED2-C276FFBA636F}" destId="{D5434C61-2F49-48BC-A055-F2CA85498F67}" srcOrd="0" destOrd="0" presId="urn:microsoft.com/office/officeart/2005/8/layout/vList4"/>
    <dgm:cxn modelId="{455B8884-0FA2-425E-BD82-1D7A86841817}" type="presOf" srcId="{187DF71B-9AB8-4153-9C02-F1EDA86B6741}" destId="{9013CDDD-A055-4ED6-AEAA-2DDAF5F5AAC2}" srcOrd="1" destOrd="2" presId="urn:microsoft.com/office/officeart/2005/8/layout/vList4"/>
    <dgm:cxn modelId="{7E1FC32F-7B66-4730-89E3-57632CAA8D7F}" srcId="{713996EE-6023-4686-BED2-C276FFBA636F}" destId="{187DF71B-9AB8-4153-9C02-F1EDA86B6741}" srcOrd="1" destOrd="0" parTransId="{BF0CD23C-3ADF-4C31-A104-EB1A7722961B}" sibTransId="{7A835103-3F7D-46C0-AF84-53F35E581A70}"/>
    <dgm:cxn modelId="{51BBC690-00D5-4331-8269-CF1E67862D2F}" type="presOf" srcId="{EC79AF9A-EECA-4881-9DDF-BB6710C60521}" destId="{1398734A-82A8-4ED9-B769-3A616563D9E9}" srcOrd="1" destOrd="0" presId="urn:microsoft.com/office/officeart/2005/8/layout/vList4"/>
    <dgm:cxn modelId="{3FCCBD83-6DC6-4C2D-9D3B-C743E73A16F3}" type="presOf" srcId="{B9D1231C-2763-4AFD-B377-D8624DAAC75B}" destId="{D5434C61-2F49-48BC-A055-F2CA85498F67}" srcOrd="0" destOrd="3" presId="urn:microsoft.com/office/officeart/2005/8/layout/vList4"/>
    <dgm:cxn modelId="{9C68A6C5-BEC9-4997-9EF1-309E5FA666DB}" type="presOf" srcId="{45AD824D-E773-47C7-B868-266E9753C6E2}" destId="{F2D6A1F9-BA15-4593-B394-F10FFEB48A5F}" srcOrd="0" destOrd="1" presId="urn:microsoft.com/office/officeart/2005/8/layout/vList4"/>
    <dgm:cxn modelId="{3117FB8B-E1B2-4AE4-A913-C3B2E497DE78}" srcId="{713996EE-6023-4686-BED2-C276FFBA636F}" destId="{B9D1231C-2763-4AFD-B377-D8624DAAC75B}" srcOrd="2" destOrd="0" parTransId="{BEA1C363-1FCD-4A23-A281-30424A63B7F4}" sibTransId="{6F2198CE-A896-4DE6-8420-921292677F28}"/>
    <dgm:cxn modelId="{0C11A279-78ED-4D52-BC7F-D11EC0C1F499}" type="presOf" srcId="{713996EE-6023-4686-BED2-C276FFBA636F}" destId="{9013CDDD-A055-4ED6-AEAA-2DDAF5F5AAC2}" srcOrd="1" destOrd="0" presId="urn:microsoft.com/office/officeart/2005/8/layout/vList4"/>
    <dgm:cxn modelId="{9D39B703-2407-4316-8A59-F078A42D0E46}" type="presOf" srcId="{B9D1231C-2763-4AFD-B377-D8624DAAC75B}" destId="{9013CDDD-A055-4ED6-AEAA-2DDAF5F5AAC2}" srcOrd="1" destOrd="3" presId="urn:microsoft.com/office/officeart/2005/8/layout/vList4"/>
    <dgm:cxn modelId="{11B661BD-218A-481C-AA5A-E0DE307D1827}" srcId="{713996EE-6023-4686-BED2-C276FFBA636F}" destId="{486DE2CF-ED42-4D44-856B-F7AE73BEF577}" srcOrd="0" destOrd="0" parTransId="{AE6CB570-B910-4AE5-AD4B-C242351D0ADB}" sibTransId="{1BA66573-05BF-4A7A-A175-FF7EC842A8EB}"/>
    <dgm:cxn modelId="{473C1690-EF86-4E37-9E6B-AEC815DA4C7D}" type="presOf" srcId="{187DF71B-9AB8-4153-9C02-F1EDA86B6741}" destId="{D5434C61-2F49-48BC-A055-F2CA85498F67}" srcOrd="0" destOrd="2" presId="urn:microsoft.com/office/officeart/2005/8/layout/vList4"/>
    <dgm:cxn modelId="{B8570503-49F6-4BC0-806C-CB763CD4F9A1}" type="presOf" srcId="{66EB3B87-D4FB-4DF1-8A89-5860450BB71B}" destId="{89E67618-50BB-4588-908B-26B1679717FA}" srcOrd="0" destOrd="0" presId="urn:microsoft.com/office/officeart/2005/8/layout/vList4"/>
    <dgm:cxn modelId="{3D861AA3-EFC4-4094-AB8B-DF6EFF37A9CE}" type="presOf" srcId="{486DE2CF-ED42-4D44-856B-F7AE73BEF577}" destId="{9013CDDD-A055-4ED6-AEAA-2DDAF5F5AAC2}" srcOrd="1" destOrd="1" presId="urn:microsoft.com/office/officeart/2005/8/layout/vList4"/>
    <dgm:cxn modelId="{B36DCE6C-0A4D-46A7-B231-BBA9198AB5D4}" srcId="{66EB3B87-D4FB-4DF1-8A89-5860450BB71B}" destId="{EC79AF9A-EECA-4881-9DDF-BB6710C60521}" srcOrd="1" destOrd="0" parTransId="{EF174DDC-D2A8-4DC8-919C-AF0903D205B0}" sibTransId="{F586024A-CA6B-42FB-ADD6-5B6040E9A247}"/>
    <dgm:cxn modelId="{69D0078E-1058-456D-BD12-B824B5D66052}" type="presOf" srcId="{486DE2CF-ED42-4D44-856B-F7AE73BEF577}" destId="{D5434C61-2F49-48BC-A055-F2CA85498F67}" srcOrd="0" destOrd="1" presId="urn:microsoft.com/office/officeart/2005/8/layout/vList4"/>
    <dgm:cxn modelId="{91C63AB0-8753-4696-A6EF-31DF20DBEC9B}" type="presOf" srcId="{45AD824D-E773-47C7-B868-266E9753C6E2}" destId="{1398734A-82A8-4ED9-B769-3A616563D9E9}" srcOrd="1" destOrd="1" presId="urn:microsoft.com/office/officeart/2005/8/layout/vList4"/>
    <dgm:cxn modelId="{D931ADCE-DC99-4BA6-9D3E-925442744449}" type="presOf" srcId="{EC79AF9A-EECA-4881-9DDF-BB6710C60521}" destId="{F2D6A1F9-BA15-4593-B394-F10FFEB48A5F}" srcOrd="0" destOrd="0" presId="urn:microsoft.com/office/officeart/2005/8/layout/vList4"/>
    <dgm:cxn modelId="{275AA7B2-8033-43B3-96B7-0AFEEB2EE164}" type="presParOf" srcId="{89E67618-50BB-4588-908B-26B1679717FA}" destId="{26FE82BF-8D05-4C41-AE00-B060CAD2B733}" srcOrd="0" destOrd="0" presId="urn:microsoft.com/office/officeart/2005/8/layout/vList4"/>
    <dgm:cxn modelId="{C0B63EF1-4895-41BB-A76F-AEE2DE323503}" type="presParOf" srcId="{26FE82BF-8D05-4C41-AE00-B060CAD2B733}" destId="{D5434C61-2F49-48BC-A055-F2CA85498F67}" srcOrd="0" destOrd="0" presId="urn:microsoft.com/office/officeart/2005/8/layout/vList4"/>
    <dgm:cxn modelId="{5CDAAA6F-E53B-4958-86FB-A545B6696855}" type="presParOf" srcId="{26FE82BF-8D05-4C41-AE00-B060CAD2B733}" destId="{3B6C76AC-FCD9-46DE-90A4-F5BC87F48CF1}" srcOrd="1" destOrd="0" presId="urn:microsoft.com/office/officeart/2005/8/layout/vList4"/>
    <dgm:cxn modelId="{FA2262B4-7ABC-43FF-8296-5CF9848DD8B7}" type="presParOf" srcId="{26FE82BF-8D05-4C41-AE00-B060CAD2B733}" destId="{9013CDDD-A055-4ED6-AEAA-2DDAF5F5AAC2}" srcOrd="2" destOrd="0" presId="urn:microsoft.com/office/officeart/2005/8/layout/vList4"/>
    <dgm:cxn modelId="{1F3BE2BA-9983-496F-8781-E11356CCAD16}" type="presParOf" srcId="{89E67618-50BB-4588-908B-26B1679717FA}" destId="{6FC5C1DB-A746-4BF5-BD56-7D364EF57A21}" srcOrd="1" destOrd="0" presId="urn:microsoft.com/office/officeart/2005/8/layout/vList4"/>
    <dgm:cxn modelId="{FCD76B2B-0A61-4B1D-BB98-B703CA3ADCCD}" type="presParOf" srcId="{89E67618-50BB-4588-908B-26B1679717FA}" destId="{3476FCC8-4ABE-42A0-B049-E373D4593F3B}" srcOrd="2" destOrd="0" presId="urn:microsoft.com/office/officeart/2005/8/layout/vList4"/>
    <dgm:cxn modelId="{44ABEF9A-088D-4AD9-8186-28738189148A}" type="presParOf" srcId="{3476FCC8-4ABE-42A0-B049-E373D4593F3B}" destId="{F2D6A1F9-BA15-4593-B394-F10FFEB48A5F}" srcOrd="0" destOrd="0" presId="urn:microsoft.com/office/officeart/2005/8/layout/vList4"/>
    <dgm:cxn modelId="{9946A7A9-54B5-442C-B1FF-50803D285E24}" type="presParOf" srcId="{3476FCC8-4ABE-42A0-B049-E373D4593F3B}" destId="{DF8B4122-A8CB-40AF-850C-291E8B343597}" srcOrd="1" destOrd="0" presId="urn:microsoft.com/office/officeart/2005/8/layout/vList4"/>
    <dgm:cxn modelId="{C30F97EB-CF3F-4230-87EA-0620B57E35DA}" type="presParOf" srcId="{3476FCC8-4ABE-42A0-B049-E373D4593F3B}" destId="{1398734A-82A8-4ED9-B769-3A616563D9E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E2AB59E-F4EB-4D7B-821E-4FA9475FDABA}" type="doc">
      <dgm:prSet loTypeId="urn:microsoft.com/office/officeart/2008/layout/CaptionedPictures" loCatId="picture" qsTypeId="urn:microsoft.com/office/officeart/2005/8/quickstyle/simple1" qsCatId="simple" csTypeId="urn:microsoft.com/office/officeart/2005/8/colors/accent3_2" csCatId="accent3" phldr="1"/>
      <dgm:spPr/>
      <dgm:t>
        <a:bodyPr/>
        <a:lstStyle/>
        <a:p>
          <a:endParaRPr lang="en-US"/>
        </a:p>
      </dgm:t>
    </dgm:pt>
    <dgm:pt modelId="{ECE03D84-1063-4CA8-83EE-6FD1E277C061}">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Before Independence</a:t>
          </a:r>
          <a:endParaRPr lang="en-US" sz="2000" dirty="0"/>
        </a:p>
      </dgm:t>
    </dgm:pt>
    <dgm:pt modelId="{C626E962-B180-47C7-88F2-E495EB3B3855}" type="parTrans" cxnId="{8AF97737-D479-4B83-922D-9E07FFDABD28}">
      <dgm:prSet/>
      <dgm:spPr/>
      <dgm:t>
        <a:bodyPr/>
        <a:lstStyle/>
        <a:p>
          <a:endParaRPr lang="en-US"/>
        </a:p>
      </dgm:t>
    </dgm:pt>
    <dgm:pt modelId="{75B26204-2AE3-4443-B4D8-0B9F65DE90D6}" type="sibTrans" cxnId="{8AF97737-D479-4B83-922D-9E07FFDABD28}">
      <dgm:prSet/>
      <dgm:spPr/>
      <dgm:t>
        <a:bodyPr/>
        <a:lstStyle/>
        <a:p>
          <a:endParaRPr lang="en-US"/>
        </a:p>
      </dgm:t>
    </dgm:pt>
    <dgm:pt modelId="{4EFB462F-6252-4039-8DDE-81E75C4FF8A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After Independence</a:t>
          </a:r>
          <a:endParaRPr lang="en-US" sz="2000" dirty="0"/>
        </a:p>
      </dgm:t>
    </dgm:pt>
    <dgm:pt modelId="{CAC86CCF-53F5-4973-9E4B-EE8298FFAF34}" type="parTrans" cxnId="{9FC07D19-3529-49A6-B2A6-94FC836F693D}">
      <dgm:prSet/>
      <dgm:spPr/>
      <dgm:t>
        <a:bodyPr/>
        <a:lstStyle/>
        <a:p>
          <a:endParaRPr lang="en-US"/>
        </a:p>
      </dgm:t>
    </dgm:pt>
    <dgm:pt modelId="{FBF9AE5C-D043-4030-BA30-7FA1E4B7BBE4}" type="sibTrans" cxnId="{9FC07D19-3529-49A6-B2A6-94FC836F693D}">
      <dgm:prSet/>
      <dgm:spPr/>
      <dgm:t>
        <a:bodyPr/>
        <a:lstStyle/>
        <a:p>
          <a:endParaRPr lang="en-US"/>
        </a:p>
      </dgm:t>
    </dgm:pt>
    <dgm:pt modelId="{A8CD0E75-CE08-4B8D-B341-8CF3ED388D44}">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KG, Admission, Language, Fail</a:t>
          </a:r>
        </a:p>
      </dgm:t>
    </dgm:pt>
    <dgm:pt modelId="{603620FB-20E1-4960-B80C-1D515A6E1E29}" type="parTrans" cxnId="{0FE9A2FA-1821-4389-A721-D092FBC1855B}">
      <dgm:prSet/>
      <dgm:spPr/>
      <dgm:t>
        <a:bodyPr/>
        <a:lstStyle/>
        <a:p>
          <a:endParaRPr lang="en-US"/>
        </a:p>
      </dgm:t>
    </dgm:pt>
    <dgm:pt modelId="{0C863A64-4373-47AF-801E-BF959FB88334}" type="sibTrans" cxnId="{0FE9A2FA-1821-4389-A721-D092FBC1855B}">
      <dgm:prSet/>
      <dgm:spPr/>
      <dgm:t>
        <a:bodyPr/>
        <a:lstStyle/>
        <a:p>
          <a:endParaRPr lang="en-US"/>
        </a:p>
      </dgm:t>
    </dgm:pt>
    <dgm:pt modelId="{DC886D7E-E928-48C2-BB19-8D7427BC25D6}">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Higher Edu: Politics, mushroom</a:t>
          </a:r>
        </a:p>
      </dgm:t>
    </dgm:pt>
    <dgm:pt modelId="{0BA6C0BB-4927-496E-9963-1255E48BBA8D}" type="parTrans" cxnId="{EBF7603C-E1DF-4957-8E0D-AF9FB0458D3A}">
      <dgm:prSet/>
      <dgm:spPr/>
      <dgm:t>
        <a:bodyPr/>
        <a:lstStyle/>
        <a:p>
          <a:endParaRPr lang="en-US"/>
        </a:p>
      </dgm:t>
    </dgm:pt>
    <dgm:pt modelId="{A8C2F62C-9B06-4C47-A47F-1762066C8C60}" type="sibTrans" cxnId="{EBF7603C-E1DF-4957-8E0D-AF9FB0458D3A}">
      <dgm:prSet/>
      <dgm:spPr/>
      <dgm:t>
        <a:bodyPr/>
        <a:lstStyle/>
        <a:p>
          <a:endParaRPr lang="en-US"/>
        </a:p>
      </dgm:t>
    </dgm:pt>
    <dgm:pt modelId="{CA166FB5-FCAC-49CA-B920-AFD8FE41BE03}">
      <dgm:prSet phldrT="[Text]" custT="1">
        <dgm:style>
          <a:lnRef idx="0">
            <a:scrgbClr r="0" g="0" b="0"/>
          </a:lnRef>
          <a:fillRef idx="0">
            <a:scrgbClr r="0" g="0" b="0"/>
          </a:fillRef>
          <a:effectRef idx="0">
            <a:scrgbClr r="0" g="0" b="0"/>
          </a:effectRef>
          <a:fontRef idx="minor">
            <a:schemeClr val="lt1"/>
          </a:fontRef>
        </dgm:style>
      </dgm:prSet>
      <dgm:spPr>
        <a:solidFill>
          <a:srgbClr val="C00000">
            <a:alpha val="50000"/>
          </a:srgbClr>
        </a:solidFill>
        <a:ln>
          <a:noFill/>
        </a:ln>
      </dgm:spPr>
      <dgm:t>
        <a:bodyPr/>
        <a:lstStyle/>
        <a:p>
          <a:r>
            <a:rPr lang="en-US" sz="2000" dirty="0"/>
            <a:t>HRM </a:t>
          </a:r>
        </a:p>
      </dgm:t>
    </dgm:pt>
    <dgm:pt modelId="{14DD0D6C-FB59-43F8-A0BB-DE2557821B3B}" type="parTrans" cxnId="{7EDB9036-D336-48A6-A50F-52D79BD74CB2}">
      <dgm:prSet/>
      <dgm:spPr/>
      <dgm:t>
        <a:bodyPr/>
        <a:lstStyle/>
        <a:p>
          <a:endParaRPr lang="en-US"/>
        </a:p>
      </dgm:t>
    </dgm:pt>
    <dgm:pt modelId="{69CA0709-CAF0-4A09-BF50-3BB42F156253}" type="sibTrans" cxnId="{7EDB9036-D336-48A6-A50F-52D79BD74CB2}">
      <dgm:prSet/>
      <dgm:spPr/>
      <dgm:t>
        <a:bodyPr/>
        <a:lstStyle/>
        <a:p>
          <a:endParaRPr lang="en-US"/>
        </a:p>
      </dgm:t>
    </dgm:pt>
    <dgm:pt modelId="{0B57A410-B12F-475E-A503-F5E7B0B0DB11}" type="pres">
      <dgm:prSet presAssocID="{BE2AB59E-F4EB-4D7B-821E-4FA9475FDABA}" presName="Name0" presStyleCnt="0">
        <dgm:presLayoutVars>
          <dgm:chMax/>
          <dgm:chPref/>
          <dgm:dir/>
        </dgm:presLayoutVars>
      </dgm:prSet>
      <dgm:spPr/>
    </dgm:pt>
    <dgm:pt modelId="{B3FF7E23-DBF1-4E3C-B330-5BAD7EDF8B24}" type="pres">
      <dgm:prSet presAssocID="{ECE03D84-1063-4CA8-83EE-6FD1E277C061}" presName="composite" presStyleCnt="0">
        <dgm:presLayoutVars>
          <dgm:chMax val="1"/>
          <dgm:chPref val="1"/>
        </dgm:presLayoutVars>
      </dgm:prSet>
      <dgm:spPr/>
    </dgm:pt>
    <dgm:pt modelId="{D7020EBA-3CFC-45B1-ABE8-5D658E34F9C6}" type="pres">
      <dgm:prSet presAssocID="{ECE03D84-1063-4CA8-83EE-6FD1E277C061}" presName="Accent" presStyleLbl="trAlignAcc1" presStyleIdx="0" presStyleCnt="5">
        <dgm:presLayoutVars>
          <dgm:chMax val="0"/>
          <dgm:chPref val="0"/>
        </dgm:presLayoutVars>
      </dgm:prSet>
      <dgm:spPr/>
    </dgm:pt>
    <dgm:pt modelId="{74448CFA-FDB7-4A70-8CDB-C17473A4B88E}" type="pres">
      <dgm:prSet presAssocID="{ECE03D84-1063-4CA8-83EE-6FD1E277C061}" presName="Image" presStyleLbl="alignImgPlace1" presStyleIdx="0" presStyleCnt="5">
        <dgm:presLayoutVars>
          <dgm:chMax val="0"/>
          <dgm:chPref val="0"/>
        </dgm:presLayoutVars>
      </dgm:prSet>
      <dgm:spPr>
        <a:blipFill rotWithShape="1">
          <a:blip xmlns:r="http://schemas.openxmlformats.org/officeDocument/2006/relationships" r:embed="rId1"/>
          <a:stretch>
            <a:fillRect/>
          </a:stretch>
        </a:blipFill>
      </dgm:spPr>
    </dgm:pt>
    <dgm:pt modelId="{F16953CD-CAF3-4FAA-BF3F-68BF5017232F}" type="pres">
      <dgm:prSet presAssocID="{ECE03D84-1063-4CA8-83EE-6FD1E277C061}" presName="ChildComposite" presStyleCnt="0"/>
      <dgm:spPr/>
    </dgm:pt>
    <dgm:pt modelId="{1ED398E1-1201-471C-BCF9-4A88AF8633B5}" type="pres">
      <dgm:prSet presAssocID="{ECE03D84-1063-4CA8-83EE-6FD1E277C061}" presName="Child" presStyleLbl="node1" presStyleIdx="0" presStyleCnt="0">
        <dgm:presLayoutVars>
          <dgm:chMax val="0"/>
          <dgm:chPref val="0"/>
          <dgm:bulletEnabled val="1"/>
        </dgm:presLayoutVars>
      </dgm:prSet>
      <dgm:spPr/>
    </dgm:pt>
    <dgm:pt modelId="{261BF86D-0831-4D65-B62B-3BC0E25AEA65}" type="pres">
      <dgm:prSet presAssocID="{ECE03D84-1063-4CA8-83EE-6FD1E277C061}" presName="Parent" presStyleLbl="revTx" presStyleIdx="0" presStyleCnt="5">
        <dgm:presLayoutVars>
          <dgm:chMax val="1"/>
          <dgm:chPref val="0"/>
          <dgm:bulletEnabled val="1"/>
        </dgm:presLayoutVars>
      </dgm:prSet>
      <dgm:spPr/>
    </dgm:pt>
    <dgm:pt modelId="{2746CB3D-CF5D-469E-BEF2-6C3A5DE67878}" type="pres">
      <dgm:prSet presAssocID="{75B26204-2AE3-4443-B4D8-0B9F65DE90D6}" presName="sibTrans" presStyleCnt="0"/>
      <dgm:spPr/>
    </dgm:pt>
    <dgm:pt modelId="{ADDB0487-8181-4402-AABB-9CA9F471F243}" type="pres">
      <dgm:prSet presAssocID="{4EFB462F-6252-4039-8DDE-81E75C4FF8AD}" presName="composite" presStyleCnt="0">
        <dgm:presLayoutVars>
          <dgm:chMax val="1"/>
          <dgm:chPref val="1"/>
        </dgm:presLayoutVars>
      </dgm:prSet>
      <dgm:spPr/>
    </dgm:pt>
    <dgm:pt modelId="{DCFA7185-5B57-42D7-A988-8352230BF42F}" type="pres">
      <dgm:prSet presAssocID="{4EFB462F-6252-4039-8DDE-81E75C4FF8AD}" presName="Accent" presStyleLbl="trAlignAcc1" presStyleIdx="1" presStyleCnt="5">
        <dgm:presLayoutVars>
          <dgm:chMax val="0"/>
          <dgm:chPref val="0"/>
        </dgm:presLayoutVars>
      </dgm:prSet>
      <dgm:spPr/>
    </dgm:pt>
    <dgm:pt modelId="{40F12C96-DA92-467D-930B-3080AF4E09B3}" type="pres">
      <dgm:prSet presAssocID="{4EFB462F-6252-4039-8DDE-81E75C4FF8AD}" presName="Image" presStyleLbl="alignImgPlace1" presStyleIdx="1" presStyleCnt="5">
        <dgm:presLayoutVars>
          <dgm:chMax val="0"/>
          <dgm:chPref val="0"/>
        </dgm:presLayoutVars>
      </dgm:prSet>
      <dgm:spPr>
        <a:blipFill rotWithShape="1">
          <a:blip xmlns:r="http://schemas.openxmlformats.org/officeDocument/2006/relationships" r:embed="rId2"/>
          <a:stretch>
            <a:fillRect/>
          </a:stretch>
        </a:blipFill>
      </dgm:spPr>
    </dgm:pt>
    <dgm:pt modelId="{A737BA31-31B3-4D16-9BBB-2C134179D8E5}" type="pres">
      <dgm:prSet presAssocID="{4EFB462F-6252-4039-8DDE-81E75C4FF8AD}" presName="ChildComposite" presStyleCnt="0"/>
      <dgm:spPr/>
    </dgm:pt>
    <dgm:pt modelId="{64A09A31-6076-4077-9BDB-5FE84B6326C2}" type="pres">
      <dgm:prSet presAssocID="{4EFB462F-6252-4039-8DDE-81E75C4FF8AD}" presName="Child" presStyleLbl="node1" presStyleIdx="0" presStyleCnt="0">
        <dgm:presLayoutVars>
          <dgm:chMax val="0"/>
          <dgm:chPref val="0"/>
          <dgm:bulletEnabled val="1"/>
        </dgm:presLayoutVars>
      </dgm:prSet>
      <dgm:spPr/>
    </dgm:pt>
    <dgm:pt modelId="{BC7B0001-2B79-4980-B5BC-7B695CED903C}" type="pres">
      <dgm:prSet presAssocID="{4EFB462F-6252-4039-8DDE-81E75C4FF8AD}" presName="Parent" presStyleLbl="revTx" presStyleIdx="1" presStyleCnt="5">
        <dgm:presLayoutVars>
          <dgm:chMax val="1"/>
          <dgm:chPref val="0"/>
          <dgm:bulletEnabled val="1"/>
        </dgm:presLayoutVars>
      </dgm:prSet>
      <dgm:spPr/>
    </dgm:pt>
    <dgm:pt modelId="{E6BCCA2F-9EF2-40E7-A6E6-98B4B6EFDB69}" type="pres">
      <dgm:prSet presAssocID="{FBF9AE5C-D043-4030-BA30-7FA1E4B7BBE4}" presName="sibTrans" presStyleCnt="0"/>
      <dgm:spPr/>
    </dgm:pt>
    <dgm:pt modelId="{C0E32A83-1A9E-4AD1-8CD8-EA8A49E4C99D}" type="pres">
      <dgm:prSet presAssocID="{A8CD0E75-CE08-4B8D-B341-8CF3ED388D44}" presName="composite" presStyleCnt="0">
        <dgm:presLayoutVars>
          <dgm:chMax val="1"/>
          <dgm:chPref val="1"/>
        </dgm:presLayoutVars>
      </dgm:prSet>
      <dgm:spPr/>
    </dgm:pt>
    <dgm:pt modelId="{CAB220E5-E150-4085-AAFE-657AC98A76BB}" type="pres">
      <dgm:prSet presAssocID="{A8CD0E75-CE08-4B8D-B341-8CF3ED388D44}" presName="Accent" presStyleLbl="trAlignAcc1" presStyleIdx="2" presStyleCnt="5">
        <dgm:presLayoutVars>
          <dgm:chMax val="0"/>
          <dgm:chPref val="0"/>
        </dgm:presLayoutVars>
      </dgm:prSet>
      <dgm:spPr/>
    </dgm:pt>
    <dgm:pt modelId="{7E275783-6C37-42A6-9270-6FC19BF82E94}" type="pres">
      <dgm:prSet presAssocID="{A8CD0E75-CE08-4B8D-B341-8CF3ED388D44}" presName="Image" presStyleLbl="alignImgPlace1" presStyleIdx="2" presStyleCnt="5">
        <dgm:presLayoutVars>
          <dgm:chMax val="0"/>
          <dgm:chPref val="0"/>
        </dgm:presLayoutVars>
      </dgm:prSet>
      <dgm:spPr>
        <a:blipFill rotWithShape="1">
          <a:blip xmlns:r="http://schemas.openxmlformats.org/officeDocument/2006/relationships" r:embed="rId3"/>
          <a:stretch>
            <a:fillRect/>
          </a:stretch>
        </a:blipFill>
      </dgm:spPr>
    </dgm:pt>
    <dgm:pt modelId="{6C99AFE2-1792-4181-856A-0D80CF4A9117}" type="pres">
      <dgm:prSet presAssocID="{A8CD0E75-CE08-4B8D-B341-8CF3ED388D44}" presName="ChildComposite" presStyleCnt="0"/>
      <dgm:spPr/>
    </dgm:pt>
    <dgm:pt modelId="{50211481-91C0-41E6-819B-5CF3C33AAEEC}" type="pres">
      <dgm:prSet presAssocID="{A8CD0E75-CE08-4B8D-B341-8CF3ED388D44}" presName="Child" presStyleLbl="node1" presStyleIdx="0" presStyleCnt="0">
        <dgm:presLayoutVars>
          <dgm:chMax val="0"/>
          <dgm:chPref val="0"/>
          <dgm:bulletEnabled val="1"/>
        </dgm:presLayoutVars>
      </dgm:prSet>
      <dgm:spPr/>
    </dgm:pt>
    <dgm:pt modelId="{9D12E3B2-5F28-48E6-A67E-68931F5EC137}" type="pres">
      <dgm:prSet presAssocID="{A8CD0E75-CE08-4B8D-B341-8CF3ED388D44}" presName="Parent" presStyleLbl="revTx" presStyleIdx="2" presStyleCnt="5">
        <dgm:presLayoutVars>
          <dgm:chMax val="1"/>
          <dgm:chPref val="0"/>
          <dgm:bulletEnabled val="1"/>
        </dgm:presLayoutVars>
      </dgm:prSet>
      <dgm:spPr/>
    </dgm:pt>
    <dgm:pt modelId="{3988436E-E0AD-4901-9925-2100B16F8DDB}" type="pres">
      <dgm:prSet presAssocID="{0C863A64-4373-47AF-801E-BF959FB88334}" presName="sibTrans" presStyleCnt="0"/>
      <dgm:spPr/>
    </dgm:pt>
    <dgm:pt modelId="{C1A75AB0-C894-42A3-B383-A519314FFFE4}" type="pres">
      <dgm:prSet presAssocID="{DC886D7E-E928-48C2-BB19-8D7427BC25D6}" presName="composite" presStyleCnt="0">
        <dgm:presLayoutVars>
          <dgm:chMax val="1"/>
          <dgm:chPref val="1"/>
        </dgm:presLayoutVars>
      </dgm:prSet>
      <dgm:spPr/>
    </dgm:pt>
    <dgm:pt modelId="{061B2F22-D17F-4D8E-A36F-A32ED8DED806}" type="pres">
      <dgm:prSet presAssocID="{DC886D7E-E928-48C2-BB19-8D7427BC25D6}" presName="Accent" presStyleLbl="trAlignAcc1" presStyleIdx="3" presStyleCnt="5">
        <dgm:presLayoutVars>
          <dgm:chMax val="0"/>
          <dgm:chPref val="0"/>
        </dgm:presLayoutVars>
      </dgm:prSet>
      <dgm:spPr/>
    </dgm:pt>
    <dgm:pt modelId="{8551A196-9B10-4EC6-92B9-DDCA68B18366}" type="pres">
      <dgm:prSet presAssocID="{DC886D7E-E928-48C2-BB19-8D7427BC25D6}" presName="Image" presStyleLbl="alignImgPlace1" presStyleIdx="3" presStyleCnt="5">
        <dgm:presLayoutVars>
          <dgm:chMax val="0"/>
          <dgm:chPref val="0"/>
        </dgm:presLayoutVars>
      </dgm:prSet>
      <dgm:spPr>
        <a:blipFill rotWithShape="1">
          <a:blip xmlns:r="http://schemas.openxmlformats.org/officeDocument/2006/relationships" r:embed="rId4"/>
          <a:stretch>
            <a:fillRect/>
          </a:stretch>
        </a:blipFill>
      </dgm:spPr>
    </dgm:pt>
    <dgm:pt modelId="{E375C45F-2CCB-4F26-B0D9-9D695779D2CA}" type="pres">
      <dgm:prSet presAssocID="{DC886D7E-E928-48C2-BB19-8D7427BC25D6}" presName="ChildComposite" presStyleCnt="0"/>
      <dgm:spPr/>
    </dgm:pt>
    <dgm:pt modelId="{2C605363-4809-4774-AF48-5B17B9D3C082}" type="pres">
      <dgm:prSet presAssocID="{DC886D7E-E928-48C2-BB19-8D7427BC25D6}" presName="Child" presStyleLbl="node1" presStyleIdx="0" presStyleCnt="0">
        <dgm:presLayoutVars>
          <dgm:chMax val="0"/>
          <dgm:chPref val="0"/>
          <dgm:bulletEnabled val="1"/>
        </dgm:presLayoutVars>
      </dgm:prSet>
      <dgm:spPr/>
    </dgm:pt>
    <dgm:pt modelId="{7B22FF74-9DA2-4565-A960-1E94ECE067DF}" type="pres">
      <dgm:prSet presAssocID="{DC886D7E-E928-48C2-BB19-8D7427BC25D6}" presName="Parent" presStyleLbl="revTx" presStyleIdx="3" presStyleCnt="5">
        <dgm:presLayoutVars>
          <dgm:chMax val="1"/>
          <dgm:chPref val="0"/>
          <dgm:bulletEnabled val="1"/>
        </dgm:presLayoutVars>
      </dgm:prSet>
      <dgm:spPr/>
    </dgm:pt>
    <dgm:pt modelId="{FB3C3408-0AEE-42B1-BA91-06E6B56C606A}" type="pres">
      <dgm:prSet presAssocID="{A8C2F62C-9B06-4C47-A47F-1762066C8C60}" presName="sibTrans" presStyleCnt="0"/>
      <dgm:spPr/>
    </dgm:pt>
    <dgm:pt modelId="{E6D0A7DA-EEEA-46C2-9DB6-BF10B9991BB9}" type="pres">
      <dgm:prSet presAssocID="{CA166FB5-FCAC-49CA-B920-AFD8FE41BE03}" presName="composite" presStyleCnt="0">
        <dgm:presLayoutVars>
          <dgm:chMax val="1"/>
          <dgm:chPref val="1"/>
        </dgm:presLayoutVars>
      </dgm:prSet>
      <dgm:spPr/>
    </dgm:pt>
    <dgm:pt modelId="{D2ED7067-08CC-4B63-A0AC-72390887306C}" type="pres">
      <dgm:prSet presAssocID="{CA166FB5-FCAC-49CA-B920-AFD8FE41BE03}" presName="Accent" presStyleLbl="trAlignAcc1" presStyleIdx="4" presStyleCnt="5">
        <dgm:presLayoutVars>
          <dgm:chMax val="0"/>
          <dgm:chPref val="0"/>
        </dgm:presLayoutVars>
      </dgm:prSet>
      <dgm:spPr/>
    </dgm:pt>
    <dgm:pt modelId="{D035946B-BF1C-417A-95D7-05D92C53A67A}" type="pres">
      <dgm:prSet presAssocID="{CA166FB5-FCAC-49CA-B920-AFD8FE41BE03}" presName="Image" presStyleLbl="alignImgPlace1" presStyleIdx="4" presStyleCnt="5">
        <dgm:presLayoutVars>
          <dgm:chMax val="0"/>
          <dgm:chPref val="0"/>
        </dgm:presLayoutVars>
      </dgm:prSet>
      <dgm:spPr>
        <a:blipFill rotWithShape="1">
          <a:blip xmlns:r="http://schemas.openxmlformats.org/officeDocument/2006/relationships" r:embed="rId5"/>
          <a:stretch>
            <a:fillRect/>
          </a:stretch>
        </a:blipFill>
      </dgm:spPr>
    </dgm:pt>
    <dgm:pt modelId="{E5F43B6F-6A6A-4644-9705-F7607FD3ACE9}" type="pres">
      <dgm:prSet presAssocID="{CA166FB5-FCAC-49CA-B920-AFD8FE41BE03}" presName="ChildComposite" presStyleCnt="0"/>
      <dgm:spPr/>
    </dgm:pt>
    <dgm:pt modelId="{ECC1A301-DF45-4225-9795-7687DFCFEAF4}" type="pres">
      <dgm:prSet presAssocID="{CA166FB5-FCAC-49CA-B920-AFD8FE41BE03}" presName="Child" presStyleLbl="node1" presStyleIdx="0" presStyleCnt="0">
        <dgm:presLayoutVars>
          <dgm:chMax val="0"/>
          <dgm:chPref val="0"/>
          <dgm:bulletEnabled val="1"/>
        </dgm:presLayoutVars>
      </dgm:prSet>
      <dgm:spPr/>
    </dgm:pt>
    <dgm:pt modelId="{5674B852-DDC7-43FC-A947-1A512A245E58}" type="pres">
      <dgm:prSet presAssocID="{CA166FB5-FCAC-49CA-B920-AFD8FE41BE03}" presName="Parent" presStyleLbl="revTx" presStyleIdx="4" presStyleCnt="5">
        <dgm:presLayoutVars>
          <dgm:chMax val="1"/>
          <dgm:chPref val="0"/>
          <dgm:bulletEnabled val="1"/>
        </dgm:presLayoutVars>
      </dgm:prSet>
      <dgm:spPr/>
    </dgm:pt>
  </dgm:ptLst>
  <dgm:cxnLst>
    <dgm:cxn modelId="{9FC07D19-3529-49A6-B2A6-94FC836F693D}" srcId="{BE2AB59E-F4EB-4D7B-821E-4FA9475FDABA}" destId="{4EFB462F-6252-4039-8DDE-81E75C4FF8AD}" srcOrd="1" destOrd="0" parTransId="{CAC86CCF-53F5-4973-9E4B-EE8298FFAF34}" sibTransId="{FBF9AE5C-D043-4030-BA30-7FA1E4B7BBE4}"/>
    <dgm:cxn modelId="{8AF97737-D479-4B83-922D-9E07FFDABD28}" srcId="{BE2AB59E-F4EB-4D7B-821E-4FA9475FDABA}" destId="{ECE03D84-1063-4CA8-83EE-6FD1E277C061}" srcOrd="0" destOrd="0" parTransId="{C626E962-B180-47C7-88F2-E495EB3B3855}" sibTransId="{75B26204-2AE3-4443-B4D8-0B9F65DE90D6}"/>
    <dgm:cxn modelId="{7EDB9036-D336-48A6-A50F-52D79BD74CB2}" srcId="{BE2AB59E-F4EB-4D7B-821E-4FA9475FDABA}" destId="{CA166FB5-FCAC-49CA-B920-AFD8FE41BE03}" srcOrd="4" destOrd="0" parTransId="{14DD0D6C-FB59-43F8-A0BB-DE2557821B3B}" sibTransId="{69CA0709-CAF0-4A09-BF50-3BB42F156253}"/>
    <dgm:cxn modelId="{5E3CB51A-9CA8-43BB-A6F8-0B2EA7E84A9C}" type="presOf" srcId="{DC886D7E-E928-48C2-BB19-8D7427BC25D6}" destId="{7B22FF74-9DA2-4565-A960-1E94ECE067DF}" srcOrd="0" destOrd="0" presId="urn:microsoft.com/office/officeart/2008/layout/CaptionedPictures"/>
    <dgm:cxn modelId="{EBF7603C-E1DF-4957-8E0D-AF9FB0458D3A}" srcId="{BE2AB59E-F4EB-4D7B-821E-4FA9475FDABA}" destId="{DC886D7E-E928-48C2-BB19-8D7427BC25D6}" srcOrd="3" destOrd="0" parTransId="{0BA6C0BB-4927-496E-9963-1255E48BBA8D}" sibTransId="{A8C2F62C-9B06-4C47-A47F-1762066C8C60}"/>
    <dgm:cxn modelId="{18E539BA-C079-4B93-90B9-835755230293}" type="presOf" srcId="{A8CD0E75-CE08-4B8D-B341-8CF3ED388D44}" destId="{9D12E3B2-5F28-48E6-A67E-68931F5EC137}" srcOrd="0" destOrd="0" presId="urn:microsoft.com/office/officeart/2008/layout/CaptionedPictures"/>
    <dgm:cxn modelId="{B4338579-08E9-48FE-83B1-D0207DA46D9A}" type="presOf" srcId="{BE2AB59E-F4EB-4D7B-821E-4FA9475FDABA}" destId="{0B57A410-B12F-475E-A503-F5E7B0B0DB11}" srcOrd="0" destOrd="0" presId="urn:microsoft.com/office/officeart/2008/layout/CaptionedPictures"/>
    <dgm:cxn modelId="{68545E9E-A094-4F43-B90C-2889275872DB}" type="presOf" srcId="{ECE03D84-1063-4CA8-83EE-6FD1E277C061}" destId="{261BF86D-0831-4D65-B62B-3BC0E25AEA65}" srcOrd="0" destOrd="0" presId="urn:microsoft.com/office/officeart/2008/layout/CaptionedPictures"/>
    <dgm:cxn modelId="{0FE9A2FA-1821-4389-A721-D092FBC1855B}" srcId="{BE2AB59E-F4EB-4D7B-821E-4FA9475FDABA}" destId="{A8CD0E75-CE08-4B8D-B341-8CF3ED388D44}" srcOrd="2" destOrd="0" parTransId="{603620FB-20E1-4960-B80C-1D515A6E1E29}" sibTransId="{0C863A64-4373-47AF-801E-BF959FB88334}"/>
    <dgm:cxn modelId="{5605D1C6-F192-4F63-8508-8928FFD9827A}" type="presOf" srcId="{4EFB462F-6252-4039-8DDE-81E75C4FF8AD}" destId="{BC7B0001-2B79-4980-B5BC-7B695CED903C}" srcOrd="0" destOrd="0" presId="urn:microsoft.com/office/officeart/2008/layout/CaptionedPictures"/>
    <dgm:cxn modelId="{604C5035-8946-4286-8C14-8CCC275BE64D}" type="presOf" srcId="{CA166FB5-FCAC-49CA-B920-AFD8FE41BE03}" destId="{5674B852-DDC7-43FC-A947-1A512A245E58}" srcOrd="0" destOrd="0" presId="urn:microsoft.com/office/officeart/2008/layout/CaptionedPictures"/>
    <dgm:cxn modelId="{66C319F5-425D-4CD9-BC10-0B507FEDF5A9}" type="presParOf" srcId="{0B57A410-B12F-475E-A503-F5E7B0B0DB11}" destId="{B3FF7E23-DBF1-4E3C-B330-5BAD7EDF8B24}" srcOrd="0" destOrd="0" presId="urn:microsoft.com/office/officeart/2008/layout/CaptionedPictures"/>
    <dgm:cxn modelId="{0CF7C750-C938-4A4A-8202-1D41A12C25EE}" type="presParOf" srcId="{B3FF7E23-DBF1-4E3C-B330-5BAD7EDF8B24}" destId="{D7020EBA-3CFC-45B1-ABE8-5D658E34F9C6}" srcOrd="0" destOrd="0" presId="urn:microsoft.com/office/officeart/2008/layout/CaptionedPictures"/>
    <dgm:cxn modelId="{2F903F9F-1218-4F63-9EF5-6FF1D48460BC}" type="presParOf" srcId="{B3FF7E23-DBF1-4E3C-B330-5BAD7EDF8B24}" destId="{74448CFA-FDB7-4A70-8CDB-C17473A4B88E}" srcOrd="1" destOrd="0" presId="urn:microsoft.com/office/officeart/2008/layout/CaptionedPictures"/>
    <dgm:cxn modelId="{4BB7E808-C480-40CA-AE1A-F79AE9B85C44}" type="presParOf" srcId="{B3FF7E23-DBF1-4E3C-B330-5BAD7EDF8B24}" destId="{F16953CD-CAF3-4FAA-BF3F-68BF5017232F}" srcOrd="2" destOrd="0" presId="urn:microsoft.com/office/officeart/2008/layout/CaptionedPictures"/>
    <dgm:cxn modelId="{431D4CC1-FC8C-448F-90D1-59324589CACB}" type="presParOf" srcId="{F16953CD-CAF3-4FAA-BF3F-68BF5017232F}" destId="{1ED398E1-1201-471C-BCF9-4A88AF8633B5}" srcOrd="0" destOrd="0" presId="urn:microsoft.com/office/officeart/2008/layout/CaptionedPictures"/>
    <dgm:cxn modelId="{FFE12C22-D116-42BA-8176-D6F96DD2B5A2}" type="presParOf" srcId="{F16953CD-CAF3-4FAA-BF3F-68BF5017232F}" destId="{261BF86D-0831-4D65-B62B-3BC0E25AEA65}" srcOrd="1" destOrd="0" presId="urn:microsoft.com/office/officeart/2008/layout/CaptionedPictures"/>
    <dgm:cxn modelId="{EE8E5918-9FC2-42E8-8558-413F7114A22F}" type="presParOf" srcId="{0B57A410-B12F-475E-A503-F5E7B0B0DB11}" destId="{2746CB3D-CF5D-469E-BEF2-6C3A5DE67878}" srcOrd="1" destOrd="0" presId="urn:microsoft.com/office/officeart/2008/layout/CaptionedPictures"/>
    <dgm:cxn modelId="{FD61A7FD-71A5-4C1C-97FA-9A0F38828236}" type="presParOf" srcId="{0B57A410-B12F-475E-A503-F5E7B0B0DB11}" destId="{ADDB0487-8181-4402-AABB-9CA9F471F243}" srcOrd="2" destOrd="0" presId="urn:microsoft.com/office/officeart/2008/layout/CaptionedPictures"/>
    <dgm:cxn modelId="{5F46CFA1-2C21-489B-8886-2A69859EAC87}" type="presParOf" srcId="{ADDB0487-8181-4402-AABB-9CA9F471F243}" destId="{DCFA7185-5B57-42D7-A988-8352230BF42F}" srcOrd="0" destOrd="0" presId="urn:microsoft.com/office/officeart/2008/layout/CaptionedPictures"/>
    <dgm:cxn modelId="{7EDA40A9-0C06-4922-BE07-5AB71DE717D4}" type="presParOf" srcId="{ADDB0487-8181-4402-AABB-9CA9F471F243}" destId="{40F12C96-DA92-467D-930B-3080AF4E09B3}" srcOrd="1" destOrd="0" presId="urn:microsoft.com/office/officeart/2008/layout/CaptionedPictures"/>
    <dgm:cxn modelId="{6B19955C-015D-42D3-8198-747A19B99330}" type="presParOf" srcId="{ADDB0487-8181-4402-AABB-9CA9F471F243}" destId="{A737BA31-31B3-4D16-9BBB-2C134179D8E5}" srcOrd="2" destOrd="0" presId="urn:microsoft.com/office/officeart/2008/layout/CaptionedPictures"/>
    <dgm:cxn modelId="{E619AB87-18C0-4D68-AC55-F3668B268F8D}" type="presParOf" srcId="{A737BA31-31B3-4D16-9BBB-2C134179D8E5}" destId="{64A09A31-6076-4077-9BDB-5FE84B6326C2}" srcOrd="0" destOrd="0" presId="urn:microsoft.com/office/officeart/2008/layout/CaptionedPictures"/>
    <dgm:cxn modelId="{454590EE-D175-4179-92F2-D4BC055BCA81}" type="presParOf" srcId="{A737BA31-31B3-4D16-9BBB-2C134179D8E5}" destId="{BC7B0001-2B79-4980-B5BC-7B695CED903C}" srcOrd="1" destOrd="0" presId="urn:microsoft.com/office/officeart/2008/layout/CaptionedPictures"/>
    <dgm:cxn modelId="{90D03024-DE1C-4844-97F4-73CE6A52548A}" type="presParOf" srcId="{0B57A410-B12F-475E-A503-F5E7B0B0DB11}" destId="{E6BCCA2F-9EF2-40E7-A6E6-98B4B6EFDB69}" srcOrd="3" destOrd="0" presId="urn:microsoft.com/office/officeart/2008/layout/CaptionedPictures"/>
    <dgm:cxn modelId="{4F0CA524-AEE1-4FB1-9BA7-337B0B11CA2A}" type="presParOf" srcId="{0B57A410-B12F-475E-A503-F5E7B0B0DB11}" destId="{C0E32A83-1A9E-4AD1-8CD8-EA8A49E4C99D}" srcOrd="4" destOrd="0" presId="urn:microsoft.com/office/officeart/2008/layout/CaptionedPictures"/>
    <dgm:cxn modelId="{B6412176-BE61-4346-954A-D0FC382A5088}" type="presParOf" srcId="{C0E32A83-1A9E-4AD1-8CD8-EA8A49E4C99D}" destId="{CAB220E5-E150-4085-AAFE-657AC98A76BB}" srcOrd="0" destOrd="0" presId="urn:microsoft.com/office/officeart/2008/layout/CaptionedPictures"/>
    <dgm:cxn modelId="{D8CBA370-5C6C-416B-B6BF-37BDA1892F06}" type="presParOf" srcId="{C0E32A83-1A9E-4AD1-8CD8-EA8A49E4C99D}" destId="{7E275783-6C37-42A6-9270-6FC19BF82E94}" srcOrd="1" destOrd="0" presId="urn:microsoft.com/office/officeart/2008/layout/CaptionedPictures"/>
    <dgm:cxn modelId="{4AF26F10-0E81-4919-BB70-E06FE7AFA6EE}" type="presParOf" srcId="{C0E32A83-1A9E-4AD1-8CD8-EA8A49E4C99D}" destId="{6C99AFE2-1792-4181-856A-0D80CF4A9117}" srcOrd="2" destOrd="0" presId="urn:microsoft.com/office/officeart/2008/layout/CaptionedPictures"/>
    <dgm:cxn modelId="{5A0BC3AD-1D1B-4BF6-96D7-4937A316CAF4}" type="presParOf" srcId="{6C99AFE2-1792-4181-856A-0D80CF4A9117}" destId="{50211481-91C0-41E6-819B-5CF3C33AAEEC}" srcOrd="0" destOrd="0" presId="urn:microsoft.com/office/officeart/2008/layout/CaptionedPictures"/>
    <dgm:cxn modelId="{324F56E7-F6A3-4872-BAAF-8625CC5EF060}" type="presParOf" srcId="{6C99AFE2-1792-4181-856A-0D80CF4A9117}" destId="{9D12E3B2-5F28-48E6-A67E-68931F5EC137}" srcOrd="1" destOrd="0" presId="urn:microsoft.com/office/officeart/2008/layout/CaptionedPictures"/>
    <dgm:cxn modelId="{403DB6D4-487B-4194-921E-EEC4D89CED0D}" type="presParOf" srcId="{0B57A410-B12F-475E-A503-F5E7B0B0DB11}" destId="{3988436E-E0AD-4901-9925-2100B16F8DDB}" srcOrd="5" destOrd="0" presId="urn:microsoft.com/office/officeart/2008/layout/CaptionedPictures"/>
    <dgm:cxn modelId="{D271FA67-2155-4433-B4AE-CF5E6FB36A5C}" type="presParOf" srcId="{0B57A410-B12F-475E-A503-F5E7B0B0DB11}" destId="{C1A75AB0-C894-42A3-B383-A519314FFFE4}" srcOrd="6" destOrd="0" presId="urn:microsoft.com/office/officeart/2008/layout/CaptionedPictures"/>
    <dgm:cxn modelId="{8D9EF474-B82F-4DE5-A20A-5460D7918776}" type="presParOf" srcId="{C1A75AB0-C894-42A3-B383-A519314FFFE4}" destId="{061B2F22-D17F-4D8E-A36F-A32ED8DED806}" srcOrd="0" destOrd="0" presId="urn:microsoft.com/office/officeart/2008/layout/CaptionedPictures"/>
    <dgm:cxn modelId="{22526B38-080C-4CD2-A3FD-2B210F4CCE09}" type="presParOf" srcId="{C1A75AB0-C894-42A3-B383-A519314FFFE4}" destId="{8551A196-9B10-4EC6-92B9-DDCA68B18366}" srcOrd="1" destOrd="0" presId="urn:microsoft.com/office/officeart/2008/layout/CaptionedPictures"/>
    <dgm:cxn modelId="{912493A5-B0A6-4D15-8790-4FE1D1A06A6A}" type="presParOf" srcId="{C1A75AB0-C894-42A3-B383-A519314FFFE4}" destId="{E375C45F-2CCB-4F26-B0D9-9D695779D2CA}" srcOrd="2" destOrd="0" presId="urn:microsoft.com/office/officeart/2008/layout/CaptionedPictures"/>
    <dgm:cxn modelId="{7CF1DED8-DBD3-4CF3-9037-F575B1D8EC75}" type="presParOf" srcId="{E375C45F-2CCB-4F26-B0D9-9D695779D2CA}" destId="{2C605363-4809-4774-AF48-5B17B9D3C082}" srcOrd="0" destOrd="0" presId="urn:microsoft.com/office/officeart/2008/layout/CaptionedPictures"/>
    <dgm:cxn modelId="{EEDAD282-2FEC-4A44-84C1-12C210B64570}" type="presParOf" srcId="{E375C45F-2CCB-4F26-B0D9-9D695779D2CA}" destId="{7B22FF74-9DA2-4565-A960-1E94ECE067DF}" srcOrd="1" destOrd="0" presId="urn:microsoft.com/office/officeart/2008/layout/CaptionedPictures"/>
    <dgm:cxn modelId="{4F39EAD0-7B07-4361-B809-39625DAC651D}" type="presParOf" srcId="{0B57A410-B12F-475E-A503-F5E7B0B0DB11}" destId="{FB3C3408-0AEE-42B1-BA91-06E6B56C606A}" srcOrd="7" destOrd="0" presId="urn:microsoft.com/office/officeart/2008/layout/CaptionedPictures"/>
    <dgm:cxn modelId="{43B73DB6-E6AA-46CB-A0A4-DCBCFBAFD5F5}" type="presParOf" srcId="{0B57A410-B12F-475E-A503-F5E7B0B0DB11}" destId="{E6D0A7DA-EEEA-46C2-9DB6-BF10B9991BB9}" srcOrd="8" destOrd="0" presId="urn:microsoft.com/office/officeart/2008/layout/CaptionedPictures"/>
    <dgm:cxn modelId="{3B23E31B-0249-44C5-8EB6-D3A2710F3AA1}" type="presParOf" srcId="{E6D0A7DA-EEEA-46C2-9DB6-BF10B9991BB9}" destId="{D2ED7067-08CC-4B63-A0AC-72390887306C}" srcOrd="0" destOrd="0" presId="urn:microsoft.com/office/officeart/2008/layout/CaptionedPictures"/>
    <dgm:cxn modelId="{B1B69DFE-EFA3-4423-8FE7-593470040609}" type="presParOf" srcId="{E6D0A7DA-EEEA-46C2-9DB6-BF10B9991BB9}" destId="{D035946B-BF1C-417A-95D7-05D92C53A67A}" srcOrd="1" destOrd="0" presId="urn:microsoft.com/office/officeart/2008/layout/CaptionedPictures"/>
    <dgm:cxn modelId="{9C284AC5-A2E0-43E3-AB96-09CFEF1AA3E0}" type="presParOf" srcId="{E6D0A7DA-EEEA-46C2-9DB6-BF10B9991BB9}" destId="{E5F43B6F-6A6A-4644-9705-F7607FD3ACE9}" srcOrd="2" destOrd="0" presId="urn:microsoft.com/office/officeart/2008/layout/CaptionedPictures"/>
    <dgm:cxn modelId="{CCB02876-DAA4-4251-BE6E-08ACA41F1BA6}" type="presParOf" srcId="{E5F43B6F-6A6A-4644-9705-F7607FD3ACE9}" destId="{ECC1A301-DF45-4225-9795-7687DFCFEAF4}" srcOrd="0" destOrd="0" presId="urn:microsoft.com/office/officeart/2008/layout/CaptionedPictures"/>
    <dgm:cxn modelId="{634BEBB8-5874-453A-A4EF-7E42680560F0}" type="presParOf" srcId="{E5F43B6F-6A6A-4644-9705-F7607FD3ACE9}" destId="{5674B852-DDC7-43FC-A947-1A512A245E58}"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6EB3B87-D4FB-4DF1-8A89-5860450BB71B}"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713996EE-6023-4686-BED2-C276FFBA636F}">
      <dgm:prSet phldrT="[Text]"/>
      <dgm:spPr/>
      <dgm:t>
        <a:bodyPr/>
        <a:lstStyle/>
        <a:p>
          <a:r>
            <a:rPr lang="en-US"/>
            <a:t>All India</a:t>
          </a:r>
        </a:p>
      </dgm:t>
    </dgm:pt>
    <dgm:pt modelId="{709A3184-B6F4-4029-A19A-EDCE2F058B60}" type="parTrans" cxnId="{7A044C7B-C1D0-4142-A864-55BF7A6F4BA1}">
      <dgm:prSet/>
      <dgm:spPr/>
      <dgm:t>
        <a:bodyPr/>
        <a:lstStyle/>
        <a:p>
          <a:endParaRPr lang="en-US"/>
        </a:p>
      </dgm:t>
    </dgm:pt>
    <dgm:pt modelId="{DE93C859-72AB-4463-B0C6-ECEB142003FD}" type="sibTrans" cxnId="{7A044C7B-C1D0-4142-A864-55BF7A6F4BA1}">
      <dgm:prSet/>
      <dgm:spPr/>
      <dgm:t>
        <a:bodyPr/>
        <a:lstStyle/>
        <a:p>
          <a:endParaRPr lang="en-US"/>
        </a:p>
      </dgm:t>
    </dgm:pt>
    <dgm:pt modelId="{E9604B3B-7048-4221-AC3C-F6A6DA7181A9}">
      <dgm:prSet/>
      <dgm:spPr/>
      <dgm:t>
        <a:bodyPr/>
        <a:lstStyle/>
        <a:p>
          <a:r>
            <a:rPr lang="en-US" dirty="0"/>
            <a:t>Indian Education service (IES); HRD as </a:t>
          </a:r>
          <a:r>
            <a:rPr lang="en-US"/>
            <a:t>cadre controlling</a:t>
          </a:r>
        </a:p>
      </dgm:t>
    </dgm:pt>
    <dgm:pt modelId="{1298E496-A9AF-4EDA-942D-1BBA930E21A6}" type="parTrans" cxnId="{DB171771-F07C-4722-8B81-461BB38CF321}">
      <dgm:prSet/>
      <dgm:spPr/>
      <dgm:t>
        <a:bodyPr/>
        <a:lstStyle/>
        <a:p>
          <a:endParaRPr lang="en-US"/>
        </a:p>
      </dgm:t>
    </dgm:pt>
    <dgm:pt modelId="{C1D6E48E-16A7-4FE6-9083-13B3D334E692}" type="sibTrans" cxnId="{DB171771-F07C-4722-8B81-461BB38CF321}">
      <dgm:prSet/>
      <dgm:spPr/>
      <dgm:t>
        <a:bodyPr/>
        <a:lstStyle/>
        <a:p>
          <a:endParaRPr lang="en-US"/>
        </a:p>
      </dgm:t>
    </dgm:pt>
    <dgm:pt modelId="{BD18A785-5CAE-453E-846F-3D167C888760}">
      <dgm:prSet/>
      <dgm:spPr/>
      <dgm:t>
        <a:bodyPr/>
        <a:lstStyle/>
        <a:p>
          <a:r>
            <a:rPr lang="en-US" dirty="0"/>
            <a:t>until that happens- one time recruitment by UPSC to absorb existing officials</a:t>
          </a:r>
        </a:p>
      </dgm:t>
    </dgm:pt>
    <dgm:pt modelId="{B551F1C4-A480-49CE-BEE3-FB1959101BEC}" type="parTrans" cxnId="{6A3695CC-6F4D-4C3D-900B-3F95B2449AE3}">
      <dgm:prSet/>
      <dgm:spPr/>
      <dgm:t>
        <a:bodyPr/>
        <a:lstStyle/>
        <a:p>
          <a:endParaRPr lang="en-US"/>
        </a:p>
      </dgm:t>
    </dgm:pt>
    <dgm:pt modelId="{953A40F3-3801-45ED-A315-73BBA4399A07}" type="sibTrans" cxnId="{6A3695CC-6F4D-4C3D-900B-3F95B2449AE3}">
      <dgm:prSet/>
      <dgm:spPr/>
      <dgm:t>
        <a:bodyPr/>
        <a:lstStyle/>
        <a:p>
          <a:endParaRPr lang="en-US"/>
        </a:p>
      </dgm:t>
    </dgm:pt>
    <dgm:pt modelId="{7632ADF6-42EA-46F5-AEA2-8FF3E4769F3D}">
      <dgm:prSet/>
      <dgm:spPr/>
      <dgm:t>
        <a:bodyPr/>
        <a:lstStyle/>
        <a:p>
          <a:r>
            <a:rPr lang="en-US"/>
            <a:t>with concurrence of states = cooperative fed.</a:t>
          </a:r>
          <a:endParaRPr lang="en-US" dirty="0"/>
        </a:p>
      </dgm:t>
    </dgm:pt>
    <dgm:pt modelId="{85BF8F0E-0005-4D07-92C1-CE3F4620A6F6}" type="parTrans" cxnId="{BA6F8904-70DA-4752-AE1E-E585894C4804}">
      <dgm:prSet/>
      <dgm:spPr/>
      <dgm:t>
        <a:bodyPr/>
        <a:lstStyle/>
        <a:p>
          <a:endParaRPr lang="en-US"/>
        </a:p>
      </dgm:t>
    </dgm:pt>
    <dgm:pt modelId="{37DE80ED-8718-4E69-A7E1-B0074F5834BA}" type="sibTrans" cxnId="{BA6F8904-70DA-4752-AE1E-E585894C4804}">
      <dgm:prSet/>
      <dgm:spPr/>
      <dgm:t>
        <a:bodyPr/>
        <a:lstStyle/>
        <a:p>
          <a:endParaRPr lang="en-US"/>
        </a:p>
      </dgm:t>
    </dgm:pt>
    <dgm:pt modelId="{23F11D39-761A-41F6-B50D-EAAFF26741EA}">
      <dgm:prSet/>
      <dgm:spPr/>
      <dgm:t>
        <a:bodyPr/>
        <a:lstStyle/>
        <a:p>
          <a:r>
            <a:rPr lang="en-US"/>
            <a:t>State level</a:t>
          </a:r>
        </a:p>
      </dgm:t>
    </dgm:pt>
    <dgm:pt modelId="{E9758729-21BD-4AEB-8676-9B0B41EC1B5F}" type="parTrans" cxnId="{2FA74928-8CEB-4978-8524-05B7BC060A54}">
      <dgm:prSet/>
      <dgm:spPr/>
      <dgm:t>
        <a:bodyPr/>
        <a:lstStyle/>
        <a:p>
          <a:endParaRPr lang="en-US"/>
        </a:p>
      </dgm:t>
    </dgm:pt>
    <dgm:pt modelId="{C24E56F9-5845-4ED6-A643-BE439945F2A5}" type="sibTrans" cxnId="{2FA74928-8CEB-4978-8524-05B7BC060A54}">
      <dgm:prSet/>
      <dgm:spPr/>
      <dgm:t>
        <a:bodyPr/>
        <a:lstStyle/>
        <a:p>
          <a:endParaRPr lang="en-US"/>
        </a:p>
      </dgm:t>
    </dgm:pt>
    <dgm:pt modelId="{6930C9BF-1CA9-4FA3-A244-2420F3B8E31A}">
      <dgm:prSet/>
      <dgm:spPr/>
      <dgm:t>
        <a:bodyPr/>
        <a:lstStyle/>
        <a:p>
          <a:r>
            <a:rPr lang="en-US"/>
            <a:t>Teacher educator- separate cadre</a:t>
          </a:r>
        </a:p>
      </dgm:t>
    </dgm:pt>
    <dgm:pt modelId="{F4CB7B65-C79C-4CDA-AA8A-EE82FD3D73B2}" type="parTrans" cxnId="{0ED59734-7A18-494F-A328-1FAD3AAE5407}">
      <dgm:prSet/>
      <dgm:spPr/>
      <dgm:t>
        <a:bodyPr/>
        <a:lstStyle/>
        <a:p>
          <a:endParaRPr lang="en-US"/>
        </a:p>
      </dgm:t>
    </dgm:pt>
    <dgm:pt modelId="{292995E5-AA87-42A9-B25E-BECBE9B27580}" type="sibTrans" cxnId="{0ED59734-7A18-494F-A328-1FAD3AAE5407}">
      <dgm:prSet/>
      <dgm:spPr/>
      <dgm:t>
        <a:bodyPr/>
        <a:lstStyle/>
        <a:p>
          <a:endParaRPr lang="en-US"/>
        </a:p>
      </dgm:t>
    </dgm:pt>
    <dgm:pt modelId="{26C83966-6FAA-422C-AE7F-E79AD291850B}">
      <dgm:prSet/>
      <dgm:spPr/>
      <dgm:t>
        <a:bodyPr/>
        <a:lstStyle/>
        <a:p>
          <a:r>
            <a:rPr lang="en-US" dirty="0"/>
            <a:t>Teachers</a:t>
          </a:r>
        </a:p>
      </dgm:t>
    </dgm:pt>
    <dgm:pt modelId="{DBE01BD4-9DFC-429B-A997-AC8DA8CFE518}" type="parTrans" cxnId="{251750DB-F06B-45F7-8991-AD7B9E9B4EFB}">
      <dgm:prSet/>
      <dgm:spPr/>
      <dgm:t>
        <a:bodyPr/>
        <a:lstStyle/>
        <a:p>
          <a:endParaRPr lang="en-US"/>
        </a:p>
      </dgm:t>
    </dgm:pt>
    <dgm:pt modelId="{06D1EDDA-8BE1-474B-8C51-B8C3344BA4A2}" type="sibTrans" cxnId="{251750DB-F06B-45F7-8991-AD7B9E9B4EFB}">
      <dgm:prSet/>
      <dgm:spPr/>
      <dgm:t>
        <a:bodyPr/>
        <a:lstStyle/>
        <a:p>
          <a:endParaRPr lang="en-US"/>
        </a:p>
      </dgm:t>
    </dgm:pt>
    <dgm:pt modelId="{45CAA852-5D86-4AE6-92F8-81499E3C06FA}">
      <dgm:prSet/>
      <dgm:spPr/>
      <dgm:t>
        <a:bodyPr/>
        <a:lstStyle/>
        <a:p>
          <a:r>
            <a:rPr lang="en-US" dirty="0"/>
            <a:t>Local recruitment: absenteeism check via ICT </a:t>
          </a:r>
        </a:p>
      </dgm:t>
    </dgm:pt>
    <dgm:pt modelId="{368B1DEC-EFD6-4BA0-8813-A489E239E7AC}" type="parTrans" cxnId="{DD48A7BA-CEEF-41A3-B7DA-71ECC1FA5609}">
      <dgm:prSet/>
      <dgm:spPr/>
      <dgm:t>
        <a:bodyPr/>
        <a:lstStyle/>
        <a:p>
          <a:endParaRPr lang="en-US"/>
        </a:p>
      </dgm:t>
    </dgm:pt>
    <dgm:pt modelId="{104C60CA-7A85-4938-9E53-E11581AAB5AD}" type="sibTrans" cxnId="{DD48A7BA-CEEF-41A3-B7DA-71ECC1FA5609}">
      <dgm:prSet/>
      <dgm:spPr/>
      <dgm:t>
        <a:bodyPr/>
        <a:lstStyle/>
        <a:p>
          <a:endParaRPr lang="en-US"/>
        </a:p>
      </dgm:t>
    </dgm:pt>
    <dgm:pt modelId="{A1FAC693-A76C-408B-8BC0-F9E0313AD2C5}" type="pres">
      <dgm:prSet presAssocID="{66EB3B87-D4FB-4DF1-8A89-5860450BB71B}" presName="linear" presStyleCnt="0">
        <dgm:presLayoutVars>
          <dgm:animLvl val="lvl"/>
          <dgm:resizeHandles val="exact"/>
        </dgm:presLayoutVars>
      </dgm:prSet>
      <dgm:spPr/>
    </dgm:pt>
    <dgm:pt modelId="{DCD15015-BC0D-4B88-98EF-F8EDADD72B0E}" type="pres">
      <dgm:prSet presAssocID="{713996EE-6023-4686-BED2-C276FFBA636F}" presName="parentText" presStyleLbl="node1" presStyleIdx="0" presStyleCnt="3">
        <dgm:presLayoutVars>
          <dgm:chMax val="0"/>
          <dgm:bulletEnabled val="1"/>
        </dgm:presLayoutVars>
      </dgm:prSet>
      <dgm:spPr/>
    </dgm:pt>
    <dgm:pt modelId="{480C00BA-551D-454D-85C0-BAC5A1599240}" type="pres">
      <dgm:prSet presAssocID="{713996EE-6023-4686-BED2-C276FFBA636F}" presName="childText" presStyleLbl="revTx" presStyleIdx="0" presStyleCnt="3">
        <dgm:presLayoutVars>
          <dgm:bulletEnabled val="1"/>
        </dgm:presLayoutVars>
      </dgm:prSet>
      <dgm:spPr/>
    </dgm:pt>
    <dgm:pt modelId="{E4BE7C46-972A-45B0-8B45-FCAE157F645A}" type="pres">
      <dgm:prSet presAssocID="{23F11D39-761A-41F6-B50D-EAAFF26741EA}" presName="parentText" presStyleLbl="node1" presStyleIdx="1" presStyleCnt="3">
        <dgm:presLayoutVars>
          <dgm:chMax val="0"/>
          <dgm:bulletEnabled val="1"/>
        </dgm:presLayoutVars>
      </dgm:prSet>
      <dgm:spPr/>
    </dgm:pt>
    <dgm:pt modelId="{E9E1B7F9-B97D-4E7F-A8E6-891DA6686550}" type="pres">
      <dgm:prSet presAssocID="{23F11D39-761A-41F6-B50D-EAAFF26741EA}" presName="childText" presStyleLbl="revTx" presStyleIdx="1" presStyleCnt="3">
        <dgm:presLayoutVars>
          <dgm:bulletEnabled val="1"/>
        </dgm:presLayoutVars>
      </dgm:prSet>
      <dgm:spPr/>
    </dgm:pt>
    <dgm:pt modelId="{75C4FFD9-8F42-4942-AA42-E35D4F75E594}" type="pres">
      <dgm:prSet presAssocID="{26C83966-6FAA-422C-AE7F-E79AD291850B}" presName="parentText" presStyleLbl="node1" presStyleIdx="2" presStyleCnt="3">
        <dgm:presLayoutVars>
          <dgm:chMax val="0"/>
          <dgm:bulletEnabled val="1"/>
        </dgm:presLayoutVars>
      </dgm:prSet>
      <dgm:spPr/>
    </dgm:pt>
    <dgm:pt modelId="{CEF8B03B-80BA-4E63-BECD-E1DBBE1A6810}" type="pres">
      <dgm:prSet presAssocID="{26C83966-6FAA-422C-AE7F-E79AD291850B}" presName="childText" presStyleLbl="revTx" presStyleIdx="2" presStyleCnt="3">
        <dgm:presLayoutVars>
          <dgm:bulletEnabled val="1"/>
        </dgm:presLayoutVars>
      </dgm:prSet>
      <dgm:spPr/>
    </dgm:pt>
  </dgm:ptLst>
  <dgm:cxnLst>
    <dgm:cxn modelId="{7A044C7B-C1D0-4142-A864-55BF7A6F4BA1}" srcId="{66EB3B87-D4FB-4DF1-8A89-5860450BB71B}" destId="{713996EE-6023-4686-BED2-C276FFBA636F}" srcOrd="0" destOrd="0" parTransId="{709A3184-B6F4-4029-A19A-EDCE2F058B60}" sibTransId="{DE93C859-72AB-4463-B0C6-ECEB142003FD}"/>
    <dgm:cxn modelId="{367CA639-D779-4992-BB56-D5A66E2E15E7}" type="presOf" srcId="{7632ADF6-42EA-46F5-AEA2-8FF3E4769F3D}" destId="{480C00BA-551D-454D-85C0-BAC5A1599240}" srcOrd="0" destOrd="2" presId="urn:microsoft.com/office/officeart/2005/8/layout/vList2"/>
    <dgm:cxn modelId="{6A3695CC-6F4D-4C3D-900B-3F95B2449AE3}" srcId="{713996EE-6023-4686-BED2-C276FFBA636F}" destId="{BD18A785-5CAE-453E-846F-3D167C888760}" srcOrd="1" destOrd="0" parTransId="{B551F1C4-A480-49CE-BEE3-FB1959101BEC}" sibTransId="{953A40F3-3801-45ED-A315-73BBA4399A07}"/>
    <dgm:cxn modelId="{DD48A7BA-CEEF-41A3-B7DA-71ECC1FA5609}" srcId="{26C83966-6FAA-422C-AE7F-E79AD291850B}" destId="{45CAA852-5D86-4AE6-92F8-81499E3C06FA}" srcOrd="0" destOrd="0" parTransId="{368B1DEC-EFD6-4BA0-8813-A489E239E7AC}" sibTransId="{104C60CA-7A85-4938-9E53-E11581AAB5AD}"/>
    <dgm:cxn modelId="{923F9290-7DDE-43BB-A88F-2A3CA941D8DF}" type="presOf" srcId="{BD18A785-5CAE-453E-846F-3D167C888760}" destId="{480C00BA-551D-454D-85C0-BAC5A1599240}" srcOrd="0" destOrd="1" presId="urn:microsoft.com/office/officeart/2005/8/layout/vList2"/>
    <dgm:cxn modelId="{2FA74928-8CEB-4978-8524-05B7BC060A54}" srcId="{66EB3B87-D4FB-4DF1-8A89-5860450BB71B}" destId="{23F11D39-761A-41F6-B50D-EAAFF26741EA}" srcOrd="1" destOrd="0" parTransId="{E9758729-21BD-4AEB-8676-9B0B41EC1B5F}" sibTransId="{C24E56F9-5845-4ED6-A643-BE439945F2A5}"/>
    <dgm:cxn modelId="{0ED59734-7A18-494F-A328-1FAD3AAE5407}" srcId="{23F11D39-761A-41F6-B50D-EAAFF26741EA}" destId="{6930C9BF-1CA9-4FA3-A244-2420F3B8E31A}" srcOrd="0" destOrd="0" parTransId="{F4CB7B65-C79C-4CDA-AA8A-EE82FD3D73B2}" sibTransId="{292995E5-AA87-42A9-B25E-BECBE9B27580}"/>
    <dgm:cxn modelId="{BA6F8904-70DA-4752-AE1E-E585894C4804}" srcId="{713996EE-6023-4686-BED2-C276FFBA636F}" destId="{7632ADF6-42EA-46F5-AEA2-8FF3E4769F3D}" srcOrd="2" destOrd="0" parTransId="{85BF8F0E-0005-4D07-92C1-CE3F4620A6F6}" sibTransId="{37DE80ED-8718-4E69-A7E1-B0074F5834BA}"/>
    <dgm:cxn modelId="{97B1B03B-854A-4BA1-B133-2F3DA7A354BA}" type="presOf" srcId="{23F11D39-761A-41F6-B50D-EAAFF26741EA}" destId="{E4BE7C46-972A-45B0-8B45-FCAE157F645A}" srcOrd="0" destOrd="0" presId="urn:microsoft.com/office/officeart/2005/8/layout/vList2"/>
    <dgm:cxn modelId="{251750DB-F06B-45F7-8991-AD7B9E9B4EFB}" srcId="{66EB3B87-D4FB-4DF1-8A89-5860450BB71B}" destId="{26C83966-6FAA-422C-AE7F-E79AD291850B}" srcOrd="2" destOrd="0" parTransId="{DBE01BD4-9DFC-429B-A997-AC8DA8CFE518}" sibTransId="{06D1EDDA-8BE1-474B-8C51-B8C3344BA4A2}"/>
    <dgm:cxn modelId="{6DB5998B-E690-42CC-A260-F628F739992C}" type="presOf" srcId="{66EB3B87-D4FB-4DF1-8A89-5860450BB71B}" destId="{A1FAC693-A76C-408B-8BC0-F9E0313AD2C5}" srcOrd="0" destOrd="0" presId="urn:microsoft.com/office/officeart/2005/8/layout/vList2"/>
    <dgm:cxn modelId="{8DAF2719-A5F2-4FB7-B7BC-8B81AD1345A5}" type="presOf" srcId="{E9604B3B-7048-4221-AC3C-F6A6DA7181A9}" destId="{480C00BA-551D-454D-85C0-BAC5A1599240}" srcOrd="0" destOrd="0" presId="urn:microsoft.com/office/officeart/2005/8/layout/vList2"/>
    <dgm:cxn modelId="{6CB12053-EDC7-446C-92F9-7BE03758B496}" type="presOf" srcId="{6930C9BF-1CA9-4FA3-A244-2420F3B8E31A}" destId="{E9E1B7F9-B97D-4E7F-A8E6-891DA6686550}" srcOrd="0" destOrd="0" presId="urn:microsoft.com/office/officeart/2005/8/layout/vList2"/>
    <dgm:cxn modelId="{5ADDAAAA-A535-4C9F-9358-2AEF82078788}" type="presOf" srcId="{713996EE-6023-4686-BED2-C276FFBA636F}" destId="{DCD15015-BC0D-4B88-98EF-F8EDADD72B0E}" srcOrd="0" destOrd="0" presId="urn:microsoft.com/office/officeart/2005/8/layout/vList2"/>
    <dgm:cxn modelId="{845621D6-D4FD-499D-9EC0-8A216D012D25}" type="presOf" srcId="{26C83966-6FAA-422C-AE7F-E79AD291850B}" destId="{75C4FFD9-8F42-4942-AA42-E35D4F75E594}" srcOrd="0" destOrd="0" presId="urn:microsoft.com/office/officeart/2005/8/layout/vList2"/>
    <dgm:cxn modelId="{F1359BAE-2A2E-4270-89C9-E5363DF6F186}" type="presOf" srcId="{45CAA852-5D86-4AE6-92F8-81499E3C06FA}" destId="{CEF8B03B-80BA-4E63-BECD-E1DBBE1A6810}" srcOrd="0" destOrd="0" presId="urn:microsoft.com/office/officeart/2005/8/layout/vList2"/>
    <dgm:cxn modelId="{DB171771-F07C-4722-8B81-461BB38CF321}" srcId="{713996EE-6023-4686-BED2-C276FFBA636F}" destId="{E9604B3B-7048-4221-AC3C-F6A6DA7181A9}" srcOrd="0" destOrd="0" parTransId="{1298E496-A9AF-4EDA-942D-1BBA930E21A6}" sibTransId="{C1D6E48E-16A7-4FE6-9083-13B3D334E692}"/>
    <dgm:cxn modelId="{E78D028D-B6E4-4B7A-87F3-1257157B8934}" type="presParOf" srcId="{A1FAC693-A76C-408B-8BC0-F9E0313AD2C5}" destId="{DCD15015-BC0D-4B88-98EF-F8EDADD72B0E}" srcOrd="0" destOrd="0" presId="urn:microsoft.com/office/officeart/2005/8/layout/vList2"/>
    <dgm:cxn modelId="{D395DEE6-6A8A-418A-B123-45E0A1F383B9}" type="presParOf" srcId="{A1FAC693-A76C-408B-8BC0-F9E0313AD2C5}" destId="{480C00BA-551D-454D-85C0-BAC5A1599240}" srcOrd="1" destOrd="0" presId="urn:microsoft.com/office/officeart/2005/8/layout/vList2"/>
    <dgm:cxn modelId="{810FC628-5011-4F9E-BD90-06DA9FFDDD9F}" type="presParOf" srcId="{A1FAC693-A76C-408B-8BC0-F9E0313AD2C5}" destId="{E4BE7C46-972A-45B0-8B45-FCAE157F645A}" srcOrd="2" destOrd="0" presId="urn:microsoft.com/office/officeart/2005/8/layout/vList2"/>
    <dgm:cxn modelId="{7BD488D5-B50F-4474-9958-02F567D85B35}" type="presParOf" srcId="{A1FAC693-A76C-408B-8BC0-F9E0313AD2C5}" destId="{E9E1B7F9-B97D-4E7F-A8E6-891DA6686550}" srcOrd="3" destOrd="0" presId="urn:microsoft.com/office/officeart/2005/8/layout/vList2"/>
    <dgm:cxn modelId="{2E662934-C61A-4054-8BD2-696F0E21C185}" type="presParOf" srcId="{A1FAC693-A76C-408B-8BC0-F9E0313AD2C5}" destId="{75C4FFD9-8F42-4942-AA42-E35D4F75E594}" srcOrd="4" destOrd="0" presId="urn:microsoft.com/office/officeart/2005/8/layout/vList2"/>
    <dgm:cxn modelId="{A0B16001-C326-4EF5-9030-752886F9A0A0}" type="presParOf" srcId="{A1FAC693-A76C-408B-8BC0-F9E0313AD2C5}" destId="{CEF8B03B-80BA-4E63-BECD-E1DBBE1A6810}" srcOrd="5"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E2AB59E-F4EB-4D7B-821E-4FA9475FDABA}" type="doc">
      <dgm:prSet loTypeId="urn:microsoft.com/office/officeart/2008/layout/CaptionedPictures" loCatId="picture" qsTypeId="urn:microsoft.com/office/officeart/2005/8/quickstyle/simple1" qsCatId="simple" csTypeId="urn:microsoft.com/office/officeart/2005/8/colors/accent3_2" csCatId="accent3" phldr="1"/>
      <dgm:spPr/>
      <dgm:t>
        <a:bodyPr/>
        <a:lstStyle/>
        <a:p>
          <a:endParaRPr lang="en-US"/>
        </a:p>
      </dgm:t>
    </dgm:pt>
    <dgm:pt modelId="{ECE03D84-1063-4CA8-83EE-6FD1E277C061}">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Before Independence</a:t>
          </a:r>
          <a:endParaRPr lang="en-US" sz="2000" dirty="0"/>
        </a:p>
      </dgm:t>
    </dgm:pt>
    <dgm:pt modelId="{C626E962-B180-47C7-88F2-E495EB3B3855}" type="parTrans" cxnId="{8AF97737-D479-4B83-922D-9E07FFDABD28}">
      <dgm:prSet/>
      <dgm:spPr/>
      <dgm:t>
        <a:bodyPr/>
        <a:lstStyle/>
        <a:p>
          <a:endParaRPr lang="en-US"/>
        </a:p>
      </dgm:t>
    </dgm:pt>
    <dgm:pt modelId="{75B26204-2AE3-4443-B4D8-0B9F65DE90D6}" type="sibTrans" cxnId="{8AF97737-D479-4B83-922D-9E07FFDABD28}">
      <dgm:prSet/>
      <dgm:spPr/>
      <dgm:t>
        <a:bodyPr/>
        <a:lstStyle/>
        <a:p>
          <a:endParaRPr lang="en-US"/>
        </a:p>
      </dgm:t>
    </dgm:pt>
    <dgm:pt modelId="{4EFB462F-6252-4039-8DDE-81E75C4FF8A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After Independence</a:t>
          </a:r>
          <a:endParaRPr lang="en-US" sz="2000" dirty="0"/>
        </a:p>
      </dgm:t>
    </dgm:pt>
    <dgm:pt modelId="{CAC86CCF-53F5-4973-9E4B-EE8298FFAF34}" type="parTrans" cxnId="{9FC07D19-3529-49A6-B2A6-94FC836F693D}">
      <dgm:prSet/>
      <dgm:spPr/>
      <dgm:t>
        <a:bodyPr/>
        <a:lstStyle/>
        <a:p>
          <a:endParaRPr lang="en-US"/>
        </a:p>
      </dgm:t>
    </dgm:pt>
    <dgm:pt modelId="{FBF9AE5C-D043-4030-BA30-7FA1E4B7BBE4}" type="sibTrans" cxnId="{9FC07D19-3529-49A6-B2A6-94FC836F693D}">
      <dgm:prSet/>
      <dgm:spPr/>
      <dgm:t>
        <a:bodyPr/>
        <a:lstStyle/>
        <a:p>
          <a:endParaRPr lang="en-US"/>
        </a:p>
      </dgm:t>
    </dgm:pt>
    <dgm:pt modelId="{A8CD0E75-CE08-4B8D-B341-8CF3ED388D44}">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KG, Admission, Language, Fail</a:t>
          </a:r>
        </a:p>
      </dgm:t>
    </dgm:pt>
    <dgm:pt modelId="{603620FB-20E1-4960-B80C-1D515A6E1E29}" type="parTrans" cxnId="{0FE9A2FA-1821-4389-A721-D092FBC1855B}">
      <dgm:prSet/>
      <dgm:spPr/>
      <dgm:t>
        <a:bodyPr/>
        <a:lstStyle/>
        <a:p>
          <a:endParaRPr lang="en-US"/>
        </a:p>
      </dgm:t>
    </dgm:pt>
    <dgm:pt modelId="{0C863A64-4373-47AF-801E-BF959FB88334}" type="sibTrans" cxnId="{0FE9A2FA-1821-4389-A721-D092FBC1855B}">
      <dgm:prSet/>
      <dgm:spPr/>
      <dgm:t>
        <a:bodyPr/>
        <a:lstStyle/>
        <a:p>
          <a:endParaRPr lang="en-US"/>
        </a:p>
      </dgm:t>
    </dgm:pt>
    <dgm:pt modelId="{DC886D7E-E928-48C2-BB19-8D7427BC25D6}">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Higher Edu: Politics</a:t>
          </a:r>
          <a:r>
            <a:rPr lang="en-US" sz="2000"/>
            <a:t>, mushroom</a:t>
          </a:r>
          <a:endParaRPr lang="en-US" sz="2000" dirty="0"/>
        </a:p>
      </dgm:t>
    </dgm:pt>
    <dgm:pt modelId="{0BA6C0BB-4927-496E-9963-1255E48BBA8D}" type="parTrans" cxnId="{EBF7603C-E1DF-4957-8E0D-AF9FB0458D3A}">
      <dgm:prSet/>
      <dgm:spPr/>
      <dgm:t>
        <a:bodyPr/>
        <a:lstStyle/>
        <a:p>
          <a:endParaRPr lang="en-US"/>
        </a:p>
      </dgm:t>
    </dgm:pt>
    <dgm:pt modelId="{A8C2F62C-9B06-4C47-A47F-1762066C8C60}" type="sibTrans" cxnId="{EBF7603C-E1DF-4957-8E0D-AF9FB0458D3A}">
      <dgm:prSet/>
      <dgm:spPr/>
      <dgm:t>
        <a:bodyPr/>
        <a:lstStyle/>
        <a:p>
          <a:endParaRPr lang="en-US"/>
        </a:p>
      </dgm:t>
    </dgm:pt>
    <dgm:pt modelId="{CA166FB5-FCAC-49CA-B920-AFD8FE41BE03}">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HRM </a:t>
          </a:r>
        </a:p>
      </dgm:t>
    </dgm:pt>
    <dgm:pt modelId="{14DD0D6C-FB59-43F8-A0BB-DE2557821B3B}" type="parTrans" cxnId="{7EDB9036-D336-48A6-A50F-52D79BD74CB2}">
      <dgm:prSet/>
      <dgm:spPr/>
      <dgm:t>
        <a:bodyPr/>
        <a:lstStyle/>
        <a:p>
          <a:endParaRPr lang="en-US"/>
        </a:p>
      </dgm:t>
    </dgm:pt>
    <dgm:pt modelId="{69CA0709-CAF0-4A09-BF50-3BB42F156253}" type="sibTrans" cxnId="{7EDB9036-D336-48A6-A50F-52D79BD74CB2}">
      <dgm:prSet/>
      <dgm:spPr/>
      <dgm:t>
        <a:bodyPr/>
        <a:lstStyle/>
        <a:p>
          <a:endParaRPr lang="en-US"/>
        </a:p>
      </dgm:t>
    </dgm:pt>
    <dgm:pt modelId="{AE012EE9-BF50-4C9C-8791-BFBC43734772}">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2000" dirty="0"/>
            <a:t>Youth Org (YB)</a:t>
          </a:r>
        </a:p>
      </dgm:t>
    </dgm:pt>
    <dgm:pt modelId="{018C851E-E9B1-4173-85DC-70C48D6FBDE0}" type="parTrans" cxnId="{362E5A45-405B-4552-B5A9-34560BC9CCA7}">
      <dgm:prSet/>
      <dgm:spPr/>
      <dgm:t>
        <a:bodyPr/>
        <a:lstStyle/>
        <a:p>
          <a:endParaRPr lang="en-US"/>
        </a:p>
      </dgm:t>
    </dgm:pt>
    <dgm:pt modelId="{78C0E9A7-A626-4F13-8D8A-93F0B5A31316}" type="sibTrans" cxnId="{362E5A45-405B-4552-B5A9-34560BC9CCA7}">
      <dgm:prSet/>
      <dgm:spPr/>
      <dgm:t>
        <a:bodyPr/>
        <a:lstStyle/>
        <a:p>
          <a:endParaRPr lang="en-US"/>
        </a:p>
      </dgm:t>
    </dgm:pt>
    <dgm:pt modelId="{0B57A410-B12F-475E-A503-F5E7B0B0DB11}" type="pres">
      <dgm:prSet presAssocID="{BE2AB59E-F4EB-4D7B-821E-4FA9475FDABA}" presName="Name0" presStyleCnt="0">
        <dgm:presLayoutVars>
          <dgm:chMax/>
          <dgm:chPref/>
          <dgm:dir/>
        </dgm:presLayoutVars>
      </dgm:prSet>
      <dgm:spPr/>
    </dgm:pt>
    <dgm:pt modelId="{B3FF7E23-DBF1-4E3C-B330-5BAD7EDF8B24}" type="pres">
      <dgm:prSet presAssocID="{ECE03D84-1063-4CA8-83EE-6FD1E277C061}" presName="composite" presStyleCnt="0">
        <dgm:presLayoutVars>
          <dgm:chMax val="1"/>
          <dgm:chPref val="1"/>
        </dgm:presLayoutVars>
      </dgm:prSet>
      <dgm:spPr/>
    </dgm:pt>
    <dgm:pt modelId="{D7020EBA-3CFC-45B1-ABE8-5D658E34F9C6}" type="pres">
      <dgm:prSet presAssocID="{ECE03D84-1063-4CA8-83EE-6FD1E277C061}" presName="Accent" presStyleLbl="trAlignAcc1" presStyleIdx="0" presStyleCnt="6">
        <dgm:presLayoutVars>
          <dgm:chMax val="0"/>
          <dgm:chPref val="0"/>
        </dgm:presLayoutVars>
      </dgm:prSet>
      <dgm:spPr/>
    </dgm:pt>
    <dgm:pt modelId="{74448CFA-FDB7-4A70-8CDB-C17473A4B88E}" type="pres">
      <dgm:prSet presAssocID="{ECE03D84-1063-4CA8-83EE-6FD1E277C061}" presName="Image" presStyleLbl="alignImgPlace1" presStyleIdx="0" presStyleCnt="6">
        <dgm:presLayoutVars>
          <dgm:chMax val="0"/>
          <dgm:chPref val="0"/>
        </dgm:presLayoutVars>
      </dgm:prSet>
      <dgm:spPr>
        <a:blipFill rotWithShape="1">
          <a:blip xmlns:r="http://schemas.openxmlformats.org/officeDocument/2006/relationships" r:embed="rId1"/>
          <a:stretch>
            <a:fillRect/>
          </a:stretch>
        </a:blipFill>
      </dgm:spPr>
    </dgm:pt>
    <dgm:pt modelId="{F16953CD-CAF3-4FAA-BF3F-68BF5017232F}" type="pres">
      <dgm:prSet presAssocID="{ECE03D84-1063-4CA8-83EE-6FD1E277C061}" presName="ChildComposite" presStyleCnt="0"/>
      <dgm:spPr/>
    </dgm:pt>
    <dgm:pt modelId="{1ED398E1-1201-471C-BCF9-4A88AF8633B5}" type="pres">
      <dgm:prSet presAssocID="{ECE03D84-1063-4CA8-83EE-6FD1E277C061}" presName="Child" presStyleLbl="node1" presStyleIdx="0" presStyleCnt="0">
        <dgm:presLayoutVars>
          <dgm:chMax val="0"/>
          <dgm:chPref val="0"/>
          <dgm:bulletEnabled val="1"/>
        </dgm:presLayoutVars>
      </dgm:prSet>
      <dgm:spPr/>
    </dgm:pt>
    <dgm:pt modelId="{261BF86D-0831-4D65-B62B-3BC0E25AEA65}" type="pres">
      <dgm:prSet presAssocID="{ECE03D84-1063-4CA8-83EE-6FD1E277C061}" presName="Parent" presStyleLbl="revTx" presStyleIdx="0" presStyleCnt="6">
        <dgm:presLayoutVars>
          <dgm:chMax val="1"/>
          <dgm:chPref val="0"/>
          <dgm:bulletEnabled val="1"/>
        </dgm:presLayoutVars>
      </dgm:prSet>
      <dgm:spPr/>
    </dgm:pt>
    <dgm:pt modelId="{2746CB3D-CF5D-469E-BEF2-6C3A5DE67878}" type="pres">
      <dgm:prSet presAssocID="{75B26204-2AE3-4443-B4D8-0B9F65DE90D6}" presName="sibTrans" presStyleCnt="0"/>
      <dgm:spPr/>
    </dgm:pt>
    <dgm:pt modelId="{ADDB0487-8181-4402-AABB-9CA9F471F243}" type="pres">
      <dgm:prSet presAssocID="{4EFB462F-6252-4039-8DDE-81E75C4FF8AD}" presName="composite" presStyleCnt="0">
        <dgm:presLayoutVars>
          <dgm:chMax val="1"/>
          <dgm:chPref val="1"/>
        </dgm:presLayoutVars>
      </dgm:prSet>
      <dgm:spPr/>
    </dgm:pt>
    <dgm:pt modelId="{DCFA7185-5B57-42D7-A988-8352230BF42F}" type="pres">
      <dgm:prSet presAssocID="{4EFB462F-6252-4039-8DDE-81E75C4FF8AD}" presName="Accent" presStyleLbl="trAlignAcc1" presStyleIdx="1" presStyleCnt="6">
        <dgm:presLayoutVars>
          <dgm:chMax val="0"/>
          <dgm:chPref val="0"/>
        </dgm:presLayoutVars>
      </dgm:prSet>
      <dgm:spPr/>
    </dgm:pt>
    <dgm:pt modelId="{40F12C96-DA92-467D-930B-3080AF4E09B3}" type="pres">
      <dgm:prSet presAssocID="{4EFB462F-6252-4039-8DDE-81E75C4FF8AD}" presName="Image" presStyleLbl="alignImgPlace1" presStyleIdx="1" presStyleCnt="6">
        <dgm:presLayoutVars>
          <dgm:chMax val="0"/>
          <dgm:chPref val="0"/>
        </dgm:presLayoutVars>
      </dgm:prSet>
      <dgm:spPr>
        <a:blipFill rotWithShape="1">
          <a:blip xmlns:r="http://schemas.openxmlformats.org/officeDocument/2006/relationships" r:embed="rId2"/>
          <a:stretch>
            <a:fillRect/>
          </a:stretch>
        </a:blipFill>
      </dgm:spPr>
    </dgm:pt>
    <dgm:pt modelId="{A737BA31-31B3-4D16-9BBB-2C134179D8E5}" type="pres">
      <dgm:prSet presAssocID="{4EFB462F-6252-4039-8DDE-81E75C4FF8AD}" presName="ChildComposite" presStyleCnt="0"/>
      <dgm:spPr/>
    </dgm:pt>
    <dgm:pt modelId="{64A09A31-6076-4077-9BDB-5FE84B6326C2}" type="pres">
      <dgm:prSet presAssocID="{4EFB462F-6252-4039-8DDE-81E75C4FF8AD}" presName="Child" presStyleLbl="node1" presStyleIdx="0" presStyleCnt="0">
        <dgm:presLayoutVars>
          <dgm:chMax val="0"/>
          <dgm:chPref val="0"/>
          <dgm:bulletEnabled val="1"/>
        </dgm:presLayoutVars>
      </dgm:prSet>
      <dgm:spPr/>
    </dgm:pt>
    <dgm:pt modelId="{BC7B0001-2B79-4980-B5BC-7B695CED903C}" type="pres">
      <dgm:prSet presAssocID="{4EFB462F-6252-4039-8DDE-81E75C4FF8AD}" presName="Parent" presStyleLbl="revTx" presStyleIdx="1" presStyleCnt="6">
        <dgm:presLayoutVars>
          <dgm:chMax val="1"/>
          <dgm:chPref val="0"/>
          <dgm:bulletEnabled val="1"/>
        </dgm:presLayoutVars>
      </dgm:prSet>
      <dgm:spPr/>
    </dgm:pt>
    <dgm:pt modelId="{E6BCCA2F-9EF2-40E7-A6E6-98B4B6EFDB69}" type="pres">
      <dgm:prSet presAssocID="{FBF9AE5C-D043-4030-BA30-7FA1E4B7BBE4}" presName="sibTrans" presStyleCnt="0"/>
      <dgm:spPr/>
    </dgm:pt>
    <dgm:pt modelId="{C0E32A83-1A9E-4AD1-8CD8-EA8A49E4C99D}" type="pres">
      <dgm:prSet presAssocID="{A8CD0E75-CE08-4B8D-B341-8CF3ED388D44}" presName="composite" presStyleCnt="0">
        <dgm:presLayoutVars>
          <dgm:chMax val="1"/>
          <dgm:chPref val="1"/>
        </dgm:presLayoutVars>
      </dgm:prSet>
      <dgm:spPr/>
    </dgm:pt>
    <dgm:pt modelId="{CAB220E5-E150-4085-AAFE-657AC98A76BB}" type="pres">
      <dgm:prSet presAssocID="{A8CD0E75-CE08-4B8D-B341-8CF3ED388D44}" presName="Accent" presStyleLbl="trAlignAcc1" presStyleIdx="2" presStyleCnt="6">
        <dgm:presLayoutVars>
          <dgm:chMax val="0"/>
          <dgm:chPref val="0"/>
        </dgm:presLayoutVars>
      </dgm:prSet>
      <dgm:spPr/>
    </dgm:pt>
    <dgm:pt modelId="{7E275783-6C37-42A6-9270-6FC19BF82E94}" type="pres">
      <dgm:prSet presAssocID="{A8CD0E75-CE08-4B8D-B341-8CF3ED388D44}" presName="Image" presStyleLbl="alignImgPlace1" presStyleIdx="2" presStyleCnt="6">
        <dgm:presLayoutVars>
          <dgm:chMax val="0"/>
          <dgm:chPref val="0"/>
        </dgm:presLayoutVars>
      </dgm:prSet>
      <dgm:spPr>
        <a:blipFill rotWithShape="1">
          <a:blip xmlns:r="http://schemas.openxmlformats.org/officeDocument/2006/relationships" r:embed="rId3"/>
          <a:stretch>
            <a:fillRect/>
          </a:stretch>
        </a:blipFill>
      </dgm:spPr>
    </dgm:pt>
    <dgm:pt modelId="{6C99AFE2-1792-4181-856A-0D80CF4A9117}" type="pres">
      <dgm:prSet presAssocID="{A8CD0E75-CE08-4B8D-B341-8CF3ED388D44}" presName="ChildComposite" presStyleCnt="0"/>
      <dgm:spPr/>
    </dgm:pt>
    <dgm:pt modelId="{50211481-91C0-41E6-819B-5CF3C33AAEEC}" type="pres">
      <dgm:prSet presAssocID="{A8CD0E75-CE08-4B8D-B341-8CF3ED388D44}" presName="Child" presStyleLbl="node1" presStyleIdx="0" presStyleCnt="0">
        <dgm:presLayoutVars>
          <dgm:chMax val="0"/>
          <dgm:chPref val="0"/>
          <dgm:bulletEnabled val="1"/>
        </dgm:presLayoutVars>
      </dgm:prSet>
      <dgm:spPr/>
    </dgm:pt>
    <dgm:pt modelId="{9D12E3B2-5F28-48E6-A67E-68931F5EC137}" type="pres">
      <dgm:prSet presAssocID="{A8CD0E75-CE08-4B8D-B341-8CF3ED388D44}" presName="Parent" presStyleLbl="revTx" presStyleIdx="2" presStyleCnt="6">
        <dgm:presLayoutVars>
          <dgm:chMax val="1"/>
          <dgm:chPref val="0"/>
          <dgm:bulletEnabled val="1"/>
        </dgm:presLayoutVars>
      </dgm:prSet>
      <dgm:spPr/>
    </dgm:pt>
    <dgm:pt modelId="{3988436E-E0AD-4901-9925-2100B16F8DDB}" type="pres">
      <dgm:prSet presAssocID="{0C863A64-4373-47AF-801E-BF959FB88334}" presName="sibTrans" presStyleCnt="0"/>
      <dgm:spPr/>
    </dgm:pt>
    <dgm:pt modelId="{C1A75AB0-C894-42A3-B383-A519314FFFE4}" type="pres">
      <dgm:prSet presAssocID="{DC886D7E-E928-48C2-BB19-8D7427BC25D6}" presName="composite" presStyleCnt="0">
        <dgm:presLayoutVars>
          <dgm:chMax val="1"/>
          <dgm:chPref val="1"/>
        </dgm:presLayoutVars>
      </dgm:prSet>
      <dgm:spPr/>
    </dgm:pt>
    <dgm:pt modelId="{061B2F22-D17F-4D8E-A36F-A32ED8DED806}" type="pres">
      <dgm:prSet presAssocID="{DC886D7E-E928-48C2-BB19-8D7427BC25D6}" presName="Accent" presStyleLbl="trAlignAcc1" presStyleIdx="3" presStyleCnt="6">
        <dgm:presLayoutVars>
          <dgm:chMax val="0"/>
          <dgm:chPref val="0"/>
        </dgm:presLayoutVars>
      </dgm:prSet>
      <dgm:spPr/>
    </dgm:pt>
    <dgm:pt modelId="{8551A196-9B10-4EC6-92B9-DDCA68B18366}" type="pres">
      <dgm:prSet presAssocID="{DC886D7E-E928-48C2-BB19-8D7427BC25D6}" presName="Image" presStyleLbl="alignImgPlace1" presStyleIdx="3" presStyleCnt="6">
        <dgm:presLayoutVars>
          <dgm:chMax val="0"/>
          <dgm:chPref val="0"/>
        </dgm:presLayoutVars>
      </dgm:prSet>
      <dgm:spPr>
        <a:blipFill rotWithShape="1">
          <a:blip xmlns:r="http://schemas.openxmlformats.org/officeDocument/2006/relationships" r:embed="rId4"/>
          <a:stretch>
            <a:fillRect/>
          </a:stretch>
        </a:blipFill>
      </dgm:spPr>
    </dgm:pt>
    <dgm:pt modelId="{E375C45F-2CCB-4F26-B0D9-9D695779D2CA}" type="pres">
      <dgm:prSet presAssocID="{DC886D7E-E928-48C2-BB19-8D7427BC25D6}" presName="ChildComposite" presStyleCnt="0"/>
      <dgm:spPr/>
    </dgm:pt>
    <dgm:pt modelId="{2C605363-4809-4774-AF48-5B17B9D3C082}" type="pres">
      <dgm:prSet presAssocID="{DC886D7E-E928-48C2-BB19-8D7427BC25D6}" presName="Child" presStyleLbl="node1" presStyleIdx="0" presStyleCnt="0">
        <dgm:presLayoutVars>
          <dgm:chMax val="0"/>
          <dgm:chPref val="0"/>
          <dgm:bulletEnabled val="1"/>
        </dgm:presLayoutVars>
      </dgm:prSet>
      <dgm:spPr/>
    </dgm:pt>
    <dgm:pt modelId="{7B22FF74-9DA2-4565-A960-1E94ECE067DF}" type="pres">
      <dgm:prSet presAssocID="{DC886D7E-E928-48C2-BB19-8D7427BC25D6}" presName="Parent" presStyleLbl="revTx" presStyleIdx="3" presStyleCnt="6">
        <dgm:presLayoutVars>
          <dgm:chMax val="1"/>
          <dgm:chPref val="0"/>
          <dgm:bulletEnabled val="1"/>
        </dgm:presLayoutVars>
      </dgm:prSet>
      <dgm:spPr/>
    </dgm:pt>
    <dgm:pt modelId="{FB3C3408-0AEE-42B1-BA91-06E6B56C606A}" type="pres">
      <dgm:prSet presAssocID="{A8C2F62C-9B06-4C47-A47F-1762066C8C60}" presName="sibTrans" presStyleCnt="0"/>
      <dgm:spPr/>
    </dgm:pt>
    <dgm:pt modelId="{E6D0A7DA-EEEA-46C2-9DB6-BF10B9991BB9}" type="pres">
      <dgm:prSet presAssocID="{CA166FB5-FCAC-49CA-B920-AFD8FE41BE03}" presName="composite" presStyleCnt="0">
        <dgm:presLayoutVars>
          <dgm:chMax val="1"/>
          <dgm:chPref val="1"/>
        </dgm:presLayoutVars>
      </dgm:prSet>
      <dgm:spPr/>
    </dgm:pt>
    <dgm:pt modelId="{D2ED7067-08CC-4B63-A0AC-72390887306C}" type="pres">
      <dgm:prSet presAssocID="{CA166FB5-FCAC-49CA-B920-AFD8FE41BE03}" presName="Accent" presStyleLbl="trAlignAcc1" presStyleIdx="4" presStyleCnt="6">
        <dgm:presLayoutVars>
          <dgm:chMax val="0"/>
          <dgm:chPref val="0"/>
        </dgm:presLayoutVars>
      </dgm:prSet>
      <dgm:spPr/>
    </dgm:pt>
    <dgm:pt modelId="{D035946B-BF1C-417A-95D7-05D92C53A67A}" type="pres">
      <dgm:prSet presAssocID="{CA166FB5-FCAC-49CA-B920-AFD8FE41BE03}" presName="Image" presStyleLbl="alignImgPlace1" presStyleIdx="4" presStyleCnt="6">
        <dgm:presLayoutVars>
          <dgm:chMax val="0"/>
          <dgm:chPref val="0"/>
        </dgm:presLayoutVars>
      </dgm:prSet>
      <dgm:spPr>
        <a:blipFill rotWithShape="1">
          <a:blip xmlns:r="http://schemas.openxmlformats.org/officeDocument/2006/relationships" r:embed="rId5"/>
          <a:stretch>
            <a:fillRect/>
          </a:stretch>
        </a:blipFill>
      </dgm:spPr>
    </dgm:pt>
    <dgm:pt modelId="{E5F43B6F-6A6A-4644-9705-F7607FD3ACE9}" type="pres">
      <dgm:prSet presAssocID="{CA166FB5-FCAC-49CA-B920-AFD8FE41BE03}" presName="ChildComposite" presStyleCnt="0"/>
      <dgm:spPr/>
    </dgm:pt>
    <dgm:pt modelId="{ECC1A301-DF45-4225-9795-7687DFCFEAF4}" type="pres">
      <dgm:prSet presAssocID="{CA166FB5-FCAC-49CA-B920-AFD8FE41BE03}" presName="Child" presStyleLbl="node1" presStyleIdx="0" presStyleCnt="0">
        <dgm:presLayoutVars>
          <dgm:chMax val="0"/>
          <dgm:chPref val="0"/>
          <dgm:bulletEnabled val="1"/>
        </dgm:presLayoutVars>
      </dgm:prSet>
      <dgm:spPr/>
    </dgm:pt>
    <dgm:pt modelId="{5674B852-DDC7-43FC-A947-1A512A245E58}" type="pres">
      <dgm:prSet presAssocID="{CA166FB5-FCAC-49CA-B920-AFD8FE41BE03}" presName="Parent" presStyleLbl="revTx" presStyleIdx="4" presStyleCnt="6">
        <dgm:presLayoutVars>
          <dgm:chMax val="1"/>
          <dgm:chPref val="0"/>
          <dgm:bulletEnabled val="1"/>
        </dgm:presLayoutVars>
      </dgm:prSet>
      <dgm:spPr/>
    </dgm:pt>
    <dgm:pt modelId="{0E4F7733-F9F5-4CED-A8C6-52F8896B4C55}" type="pres">
      <dgm:prSet presAssocID="{69CA0709-CAF0-4A09-BF50-3BB42F156253}" presName="sibTrans" presStyleCnt="0"/>
      <dgm:spPr/>
    </dgm:pt>
    <dgm:pt modelId="{4EF8F877-542C-4A56-9774-6D2A034C1BAD}" type="pres">
      <dgm:prSet presAssocID="{AE012EE9-BF50-4C9C-8791-BFBC43734772}" presName="composite" presStyleCnt="0">
        <dgm:presLayoutVars>
          <dgm:chMax val="1"/>
          <dgm:chPref val="1"/>
        </dgm:presLayoutVars>
      </dgm:prSet>
      <dgm:spPr/>
    </dgm:pt>
    <dgm:pt modelId="{C7E7256C-6621-4773-B336-947EBB59EE07}" type="pres">
      <dgm:prSet presAssocID="{AE012EE9-BF50-4C9C-8791-BFBC43734772}" presName="Accent" presStyleLbl="trAlignAcc1" presStyleIdx="5" presStyleCnt="6">
        <dgm:presLayoutVars>
          <dgm:chMax val="0"/>
          <dgm:chPref val="0"/>
        </dgm:presLayoutVars>
      </dgm:prSet>
      <dgm:spPr/>
    </dgm:pt>
    <dgm:pt modelId="{7702FB23-F4EE-4E94-846B-6F9D0E82CBD3}" type="pres">
      <dgm:prSet presAssocID="{AE012EE9-BF50-4C9C-8791-BFBC43734772}" presName="Image" presStyleLbl="alignImgPlace1" presStyleIdx="5" presStyleCnt="6" custScaleX="74397">
        <dgm:presLayoutVars>
          <dgm:chMax val="0"/>
          <dgm:chPref val="0"/>
        </dgm:presLayoutVars>
      </dgm:prSet>
      <dgm:spPr>
        <a:blipFill rotWithShape="1">
          <a:blip xmlns:r="http://schemas.openxmlformats.org/officeDocument/2006/relationships" r:embed="rId6"/>
          <a:stretch>
            <a:fillRect/>
          </a:stretch>
        </a:blipFill>
      </dgm:spPr>
    </dgm:pt>
    <dgm:pt modelId="{F833E2DB-2E4A-4F34-9F00-2D50BEA84A5C}" type="pres">
      <dgm:prSet presAssocID="{AE012EE9-BF50-4C9C-8791-BFBC43734772}" presName="ChildComposite" presStyleCnt="0"/>
      <dgm:spPr/>
    </dgm:pt>
    <dgm:pt modelId="{D80C9E47-41AE-4DF3-82AE-30C43FF35785}" type="pres">
      <dgm:prSet presAssocID="{AE012EE9-BF50-4C9C-8791-BFBC43734772}" presName="Child" presStyleLbl="node1" presStyleIdx="0" presStyleCnt="0">
        <dgm:presLayoutVars>
          <dgm:chMax val="0"/>
          <dgm:chPref val="0"/>
          <dgm:bulletEnabled val="1"/>
        </dgm:presLayoutVars>
      </dgm:prSet>
      <dgm:spPr/>
    </dgm:pt>
    <dgm:pt modelId="{EBC63A1D-EDB5-4348-9CBA-3BC67B36F49D}" type="pres">
      <dgm:prSet presAssocID="{AE012EE9-BF50-4C9C-8791-BFBC43734772}" presName="Parent" presStyleLbl="revTx" presStyleIdx="5" presStyleCnt="6">
        <dgm:presLayoutVars>
          <dgm:chMax val="1"/>
          <dgm:chPref val="0"/>
          <dgm:bulletEnabled val="1"/>
        </dgm:presLayoutVars>
      </dgm:prSet>
      <dgm:spPr/>
    </dgm:pt>
  </dgm:ptLst>
  <dgm:cxnLst>
    <dgm:cxn modelId="{9FC07D19-3529-49A6-B2A6-94FC836F693D}" srcId="{BE2AB59E-F4EB-4D7B-821E-4FA9475FDABA}" destId="{4EFB462F-6252-4039-8DDE-81E75C4FF8AD}" srcOrd="1" destOrd="0" parTransId="{CAC86CCF-53F5-4973-9E4B-EE8298FFAF34}" sibTransId="{FBF9AE5C-D043-4030-BA30-7FA1E4B7BBE4}"/>
    <dgm:cxn modelId="{8AF97737-D479-4B83-922D-9E07FFDABD28}" srcId="{BE2AB59E-F4EB-4D7B-821E-4FA9475FDABA}" destId="{ECE03D84-1063-4CA8-83EE-6FD1E277C061}" srcOrd="0" destOrd="0" parTransId="{C626E962-B180-47C7-88F2-E495EB3B3855}" sibTransId="{75B26204-2AE3-4443-B4D8-0B9F65DE90D6}"/>
    <dgm:cxn modelId="{7EDB9036-D336-48A6-A50F-52D79BD74CB2}" srcId="{BE2AB59E-F4EB-4D7B-821E-4FA9475FDABA}" destId="{CA166FB5-FCAC-49CA-B920-AFD8FE41BE03}" srcOrd="4" destOrd="0" parTransId="{14DD0D6C-FB59-43F8-A0BB-DE2557821B3B}" sibTransId="{69CA0709-CAF0-4A09-BF50-3BB42F156253}"/>
    <dgm:cxn modelId="{5E3CB51A-9CA8-43BB-A6F8-0B2EA7E84A9C}" type="presOf" srcId="{DC886D7E-E928-48C2-BB19-8D7427BC25D6}" destId="{7B22FF74-9DA2-4565-A960-1E94ECE067DF}" srcOrd="0" destOrd="0" presId="urn:microsoft.com/office/officeart/2008/layout/CaptionedPictures"/>
    <dgm:cxn modelId="{2AB3D069-549C-4283-81B1-534C2A8B4731}" type="presOf" srcId="{AE012EE9-BF50-4C9C-8791-BFBC43734772}" destId="{EBC63A1D-EDB5-4348-9CBA-3BC67B36F49D}" srcOrd="0" destOrd="0" presId="urn:microsoft.com/office/officeart/2008/layout/CaptionedPictures"/>
    <dgm:cxn modelId="{EBF7603C-E1DF-4957-8E0D-AF9FB0458D3A}" srcId="{BE2AB59E-F4EB-4D7B-821E-4FA9475FDABA}" destId="{DC886D7E-E928-48C2-BB19-8D7427BC25D6}" srcOrd="3" destOrd="0" parTransId="{0BA6C0BB-4927-496E-9963-1255E48BBA8D}" sibTransId="{A8C2F62C-9B06-4C47-A47F-1762066C8C60}"/>
    <dgm:cxn modelId="{18E539BA-C079-4B93-90B9-835755230293}" type="presOf" srcId="{A8CD0E75-CE08-4B8D-B341-8CF3ED388D44}" destId="{9D12E3B2-5F28-48E6-A67E-68931F5EC137}" srcOrd="0" destOrd="0" presId="urn:microsoft.com/office/officeart/2008/layout/CaptionedPictures"/>
    <dgm:cxn modelId="{B4338579-08E9-48FE-83B1-D0207DA46D9A}" type="presOf" srcId="{BE2AB59E-F4EB-4D7B-821E-4FA9475FDABA}" destId="{0B57A410-B12F-475E-A503-F5E7B0B0DB11}" srcOrd="0" destOrd="0" presId="urn:microsoft.com/office/officeart/2008/layout/CaptionedPictures"/>
    <dgm:cxn modelId="{362E5A45-405B-4552-B5A9-34560BC9CCA7}" srcId="{BE2AB59E-F4EB-4D7B-821E-4FA9475FDABA}" destId="{AE012EE9-BF50-4C9C-8791-BFBC43734772}" srcOrd="5" destOrd="0" parTransId="{018C851E-E9B1-4173-85DC-70C48D6FBDE0}" sibTransId="{78C0E9A7-A626-4F13-8D8A-93F0B5A31316}"/>
    <dgm:cxn modelId="{68545E9E-A094-4F43-B90C-2889275872DB}" type="presOf" srcId="{ECE03D84-1063-4CA8-83EE-6FD1E277C061}" destId="{261BF86D-0831-4D65-B62B-3BC0E25AEA65}" srcOrd="0" destOrd="0" presId="urn:microsoft.com/office/officeart/2008/layout/CaptionedPictures"/>
    <dgm:cxn modelId="{0FE9A2FA-1821-4389-A721-D092FBC1855B}" srcId="{BE2AB59E-F4EB-4D7B-821E-4FA9475FDABA}" destId="{A8CD0E75-CE08-4B8D-B341-8CF3ED388D44}" srcOrd="2" destOrd="0" parTransId="{603620FB-20E1-4960-B80C-1D515A6E1E29}" sibTransId="{0C863A64-4373-47AF-801E-BF959FB88334}"/>
    <dgm:cxn modelId="{5605D1C6-F192-4F63-8508-8928FFD9827A}" type="presOf" srcId="{4EFB462F-6252-4039-8DDE-81E75C4FF8AD}" destId="{BC7B0001-2B79-4980-B5BC-7B695CED903C}" srcOrd="0" destOrd="0" presId="urn:microsoft.com/office/officeart/2008/layout/CaptionedPictures"/>
    <dgm:cxn modelId="{604C5035-8946-4286-8C14-8CCC275BE64D}" type="presOf" srcId="{CA166FB5-FCAC-49CA-B920-AFD8FE41BE03}" destId="{5674B852-DDC7-43FC-A947-1A512A245E58}" srcOrd="0" destOrd="0" presId="urn:microsoft.com/office/officeart/2008/layout/CaptionedPictures"/>
    <dgm:cxn modelId="{66C319F5-425D-4CD9-BC10-0B507FEDF5A9}" type="presParOf" srcId="{0B57A410-B12F-475E-A503-F5E7B0B0DB11}" destId="{B3FF7E23-DBF1-4E3C-B330-5BAD7EDF8B24}" srcOrd="0" destOrd="0" presId="urn:microsoft.com/office/officeart/2008/layout/CaptionedPictures"/>
    <dgm:cxn modelId="{0CF7C750-C938-4A4A-8202-1D41A12C25EE}" type="presParOf" srcId="{B3FF7E23-DBF1-4E3C-B330-5BAD7EDF8B24}" destId="{D7020EBA-3CFC-45B1-ABE8-5D658E34F9C6}" srcOrd="0" destOrd="0" presId="urn:microsoft.com/office/officeart/2008/layout/CaptionedPictures"/>
    <dgm:cxn modelId="{2F903F9F-1218-4F63-9EF5-6FF1D48460BC}" type="presParOf" srcId="{B3FF7E23-DBF1-4E3C-B330-5BAD7EDF8B24}" destId="{74448CFA-FDB7-4A70-8CDB-C17473A4B88E}" srcOrd="1" destOrd="0" presId="urn:microsoft.com/office/officeart/2008/layout/CaptionedPictures"/>
    <dgm:cxn modelId="{4BB7E808-C480-40CA-AE1A-F79AE9B85C44}" type="presParOf" srcId="{B3FF7E23-DBF1-4E3C-B330-5BAD7EDF8B24}" destId="{F16953CD-CAF3-4FAA-BF3F-68BF5017232F}" srcOrd="2" destOrd="0" presId="urn:microsoft.com/office/officeart/2008/layout/CaptionedPictures"/>
    <dgm:cxn modelId="{431D4CC1-FC8C-448F-90D1-59324589CACB}" type="presParOf" srcId="{F16953CD-CAF3-4FAA-BF3F-68BF5017232F}" destId="{1ED398E1-1201-471C-BCF9-4A88AF8633B5}" srcOrd="0" destOrd="0" presId="urn:microsoft.com/office/officeart/2008/layout/CaptionedPictures"/>
    <dgm:cxn modelId="{FFE12C22-D116-42BA-8176-D6F96DD2B5A2}" type="presParOf" srcId="{F16953CD-CAF3-4FAA-BF3F-68BF5017232F}" destId="{261BF86D-0831-4D65-B62B-3BC0E25AEA65}" srcOrd="1" destOrd="0" presId="urn:microsoft.com/office/officeart/2008/layout/CaptionedPictures"/>
    <dgm:cxn modelId="{EE8E5918-9FC2-42E8-8558-413F7114A22F}" type="presParOf" srcId="{0B57A410-B12F-475E-A503-F5E7B0B0DB11}" destId="{2746CB3D-CF5D-469E-BEF2-6C3A5DE67878}" srcOrd="1" destOrd="0" presId="urn:microsoft.com/office/officeart/2008/layout/CaptionedPictures"/>
    <dgm:cxn modelId="{FD61A7FD-71A5-4C1C-97FA-9A0F38828236}" type="presParOf" srcId="{0B57A410-B12F-475E-A503-F5E7B0B0DB11}" destId="{ADDB0487-8181-4402-AABB-9CA9F471F243}" srcOrd="2" destOrd="0" presId="urn:microsoft.com/office/officeart/2008/layout/CaptionedPictures"/>
    <dgm:cxn modelId="{5F46CFA1-2C21-489B-8886-2A69859EAC87}" type="presParOf" srcId="{ADDB0487-8181-4402-AABB-9CA9F471F243}" destId="{DCFA7185-5B57-42D7-A988-8352230BF42F}" srcOrd="0" destOrd="0" presId="urn:microsoft.com/office/officeart/2008/layout/CaptionedPictures"/>
    <dgm:cxn modelId="{7EDA40A9-0C06-4922-BE07-5AB71DE717D4}" type="presParOf" srcId="{ADDB0487-8181-4402-AABB-9CA9F471F243}" destId="{40F12C96-DA92-467D-930B-3080AF4E09B3}" srcOrd="1" destOrd="0" presId="urn:microsoft.com/office/officeart/2008/layout/CaptionedPictures"/>
    <dgm:cxn modelId="{6B19955C-015D-42D3-8198-747A19B99330}" type="presParOf" srcId="{ADDB0487-8181-4402-AABB-9CA9F471F243}" destId="{A737BA31-31B3-4D16-9BBB-2C134179D8E5}" srcOrd="2" destOrd="0" presId="urn:microsoft.com/office/officeart/2008/layout/CaptionedPictures"/>
    <dgm:cxn modelId="{E619AB87-18C0-4D68-AC55-F3668B268F8D}" type="presParOf" srcId="{A737BA31-31B3-4D16-9BBB-2C134179D8E5}" destId="{64A09A31-6076-4077-9BDB-5FE84B6326C2}" srcOrd="0" destOrd="0" presId="urn:microsoft.com/office/officeart/2008/layout/CaptionedPictures"/>
    <dgm:cxn modelId="{454590EE-D175-4179-92F2-D4BC055BCA81}" type="presParOf" srcId="{A737BA31-31B3-4D16-9BBB-2C134179D8E5}" destId="{BC7B0001-2B79-4980-B5BC-7B695CED903C}" srcOrd="1" destOrd="0" presId="urn:microsoft.com/office/officeart/2008/layout/CaptionedPictures"/>
    <dgm:cxn modelId="{90D03024-DE1C-4844-97F4-73CE6A52548A}" type="presParOf" srcId="{0B57A410-B12F-475E-A503-F5E7B0B0DB11}" destId="{E6BCCA2F-9EF2-40E7-A6E6-98B4B6EFDB69}" srcOrd="3" destOrd="0" presId="urn:microsoft.com/office/officeart/2008/layout/CaptionedPictures"/>
    <dgm:cxn modelId="{4F0CA524-AEE1-4FB1-9BA7-337B0B11CA2A}" type="presParOf" srcId="{0B57A410-B12F-475E-A503-F5E7B0B0DB11}" destId="{C0E32A83-1A9E-4AD1-8CD8-EA8A49E4C99D}" srcOrd="4" destOrd="0" presId="urn:microsoft.com/office/officeart/2008/layout/CaptionedPictures"/>
    <dgm:cxn modelId="{B6412176-BE61-4346-954A-D0FC382A5088}" type="presParOf" srcId="{C0E32A83-1A9E-4AD1-8CD8-EA8A49E4C99D}" destId="{CAB220E5-E150-4085-AAFE-657AC98A76BB}" srcOrd="0" destOrd="0" presId="urn:microsoft.com/office/officeart/2008/layout/CaptionedPictures"/>
    <dgm:cxn modelId="{D8CBA370-5C6C-416B-B6BF-37BDA1892F06}" type="presParOf" srcId="{C0E32A83-1A9E-4AD1-8CD8-EA8A49E4C99D}" destId="{7E275783-6C37-42A6-9270-6FC19BF82E94}" srcOrd="1" destOrd="0" presId="urn:microsoft.com/office/officeart/2008/layout/CaptionedPictures"/>
    <dgm:cxn modelId="{4AF26F10-0E81-4919-BB70-E06FE7AFA6EE}" type="presParOf" srcId="{C0E32A83-1A9E-4AD1-8CD8-EA8A49E4C99D}" destId="{6C99AFE2-1792-4181-856A-0D80CF4A9117}" srcOrd="2" destOrd="0" presId="urn:microsoft.com/office/officeart/2008/layout/CaptionedPictures"/>
    <dgm:cxn modelId="{5A0BC3AD-1D1B-4BF6-96D7-4937A316CAF4}" type="presParOf" srcId="{6C99AFE2-1792-4181-856A-0D80CF4A9117}" destId="{50211481-91C0-41E6-819B-5CF3C33AAEEC}" srcOrd="0" destOrd="0" presId="urn:microsoft.com/office/officeart/2008/layout/CaptionedPictures"/>
    <dgm:cxn modelId="{324F56E7-F6A3-4872-BAAF-8625CC5EF060}" type="presParOf" srcId="{6C99AFE2-1792-4181-856A-0D80CF4A9117}" destId="{9D12E3B2-5F28-48E6-A67E-68931F5EC137}" srcOrd="1" destOrd="0" presId="urn:microsoft.com/office/officeart/2008/layout/CaptionedPictures"/>
    <dgm:cxn modelId="{403DB6D4-487B-4194-921E-EEC4D89CED0D}" type="presParOf" srcId="{0B57A410-B12F-475E-A503-F5E7B0B0DB11}" destId="{3988436E-E0AD-4901-9925-2100B16F8DDB}" srcOrd="5" destOrd="0" presId="urn:microsoft.com/office/officeart/2008/layout/CaptionedPictures"/>
    <dgm:cxn modelId="{D271FA67-2155-4433-B4AE-CF5E6FB36A5C}" type="presParOf" srcId="{0B57A410-B12F-475E-A503-F5E7B0B0DB11}" destId="{C1A75AB0-C894-42A3-B383-A519314FFFE4}" srcOrd="6" destOrd="0" presId="urn:microsoft.com/office/officeart/2008/layout/CaptionedPictures"/>
    <dgm:cxn modelId="{8D9EF474-B82F-4DE5-A20A-5460D7918776}" type="presParOf" srcId="{C1A75AB0-C894-42A3-B383-A519314FFFE4}" destId="{061B2F22-D17F-4D8E-A36F-A32ED8DED806}" srcOrd="0" destOrd="0" presId="urn:microsoft.com/office/officeart/2008/layout/CaptionedPictures"/>
    <dgm:cxn modelId="{22526B38-080C-4CD2-A3FD-2B210F4CCE09}" type="presParOf" srcId="{C1A75AB0-C894-42A3-B383-A519314FFFE4}" destId="{8551A196-9B10-4EC6-92B9-DDCA68B18366}" srcOrd="1" destOrd="0" presId="urn:microsoft.com/office/officeart/2008/layout/CaptionedPictures"/>
    <dgm:cxn modelId="{912493A5-B0A6-4D15-8790-4FE1D1A06A6A}" type="presParOf" srcId="{C1A75AB0-C894-42A3-B383-A519314FFFE4}" destId="{E375C45F-2CCB-4F26-B0D9-9D695779D2CA}" srcOrd="2" destOrd="0" presId="urn:microsoft.com/office/officeart/2008/layout/CaptionedPictures"/>
    <dgm:cxn modelId="{7CF1DED8-DBD3-4CF3-9037-F575B1D8EC75}" type="presParOf" srcId="{E375C45F-2CCB-4F26-B0D9-9D695779D2CA}" destId="{2C605363-4809-4774-AF48-5B17B9D3C082}" srcOrd="0" destOrd="0" presId="urn:microsoft.com/office/officeart/2008/layout/CaptionedPictures"/>
    <dgm:cxn modelId="{EEDAD282-2FEC-4A44-84C1-12C210B64570}" type="presParOf" srcId="{E375C45F-2CCB-4F26-B0D9-9D695779D2CA}" destId="{7B22FF74-9DA2-4565-A960-1E94ECE067DF}" srcOrd="1" destOrd="0" presId="urn:microsoft.com/office/officeart/2008/layout/CaptionedPictures"/>
    <dgm:cxn modelId="{4F39EAD0-7B07-4361-B809-39625DAC651D}" type="presParOf" srcId="{0B57A410-B12F-475E-A503-F5E7B0B0DB11}" destId="{FB3C3408-0AEE-42B1-BA91-06E6B56C606A}" srcOrd="7" destOrd="0" presId="urn:microsoft.com/office/officeart/2008/layout/CaptionedPictures"/>
    <dgm:cxn modelId="{43B73DB6-E6AA-46CB-A0A4-DCBCFBAFD5F5}" type="presParOf" srcId="{0B57A410-B12F-475E-A503-F5E7B0B0DB11}" destId="{E6D0A7DA-EEEA-46C2-9DB6-BF10B9991BB9}" srcOrd="8" destOrd="0" presId="urn:microsoft.com/office/officeart/2008/layout/CaptionedPictures"/>
    <dgm:cxn modelId="{3B23E31B-0249-44C5-8EB6-D3A2710F3AA1}" type="presParOf" srcId="{E6D0A7DA-EEEA-46C2-9DB6-BF10B9991BB9}" destId="{D2ED7067-08CC-4B63-A0AC-72390887306C}" srcOrd="0" destOrd="0" presId="urn:microsoft.com/office/officeart/2008/layout/CaptionedPictures"/>
    <dgm:cxn modelId="{B1B69DFE-EFA3-4423-8FE7-593470040609}" type="presParOf" srcId="{E6D0A7DA-EEEA-46C2-9DB6-BF10B9991BB9}" destId="{D035946B-BF1C-417A-95D7-05D92C53A67A}" srcOrd="1" destOrd="0" presId="urn:microsoft.com/office/officeart/2008/layout/CaptionedPictures"/>
    <dgm:cxn modelId="{9C284AC5-A2E0-43E3-AB96-09CFEF1AA3E0}" type="presParOf" srcId="{E6D0A7DA-EEEA-46C2-9DB6-BF10B9991BB9}" destId="{E5F43B6F-6A6A-4644-9705-F7607FD3ACE9}" srcOrd="2" destOrd="0" presId="urn:microsoft.com/office/officeart/2008/layout/CaptionedPictures"/>
    <dgm:cxn modelId="{CCB02876-DAA4-4251-BE6E-08ACA41F1BA6}" type="presParOf" srcId="{E5F43B6F-6A6A-4644-9705-F7607FD3ACE9}" destId="{ECC1A301-DF45-4225-9795-7687DFCFEAF4}" srcOrd="0" destOrd="0" presId="urn:microsoft.com/office/officeart/2008/layout/CaptionedPictures"/>
    <dgm:cxn modelId="{634BEBB8-5874-453A-A4EF-7E42680560F0}" type="presParOf" srcId="{E5F43B6F-6A6A-4644-9705-F7607FD3ACE9}" destId="{5674B852-DDC7-43FC-A947-1A512A245E58}" srcOrd="1" destOrd="0" presId="urn:microsoft.com/office/officeart/2008/layout/CaptionedPictures"/>
    <dgm:cxn modelId="{0A20A823-5CBF-4303-B0F1-4909D830DB06}" type="presParOf" srcId="{0B57A410-B12F-475E-A503-F5E7B0B0DB11}" destId="{0E4F7733-F9F5-4CED-A8C6-52F8896B4C55}" srcOrd="9" destOrd="0" presId="urn:microsoft.com/office/officeart/2008/layout/CaptionedPictures"/>
    <dgm:cxn modelId="{7CB3F28A-CAC8-4A89-8D7E-7D216529DE76}" type="presParOf" srcId="{0B57A410-B12F-475E-A503-F5E7B0B0DB11}" destId="{4EF8F877-542C-4A56-9774-6D2A034C1BAD}" srcOrd="10" destOrd="0" presId="urn:microsoft.com/office/officeart/2008/layout/CaptionedPictures"/>
    <dgm:cxn modelId="{A27C72A6-D66C-4A7E-A1D8-D75D84CD4825}" type="presParOf" srcId="{4EF8F877-542C-4A56-9774-6D2A034C1BAD}" destId="{C7E7256C-6621-4773-B336-947EBB59EE07}" srcOrd="0" destOrd="0" presId="urn:microsoft.com/office/officeart/2008/layout/CaptionedPictures"/>
    <dgm:cxn modelId="{ADF36909-1EF1-4173-865B-635E344F2C0E}" type="presParOf" srcId="{4EF8F877-542C-4A56-9774-6D2A034C1BAD}" destId="{7702FB23-F4EE-4E94-846B-6F9D0E82CBD3}" srcOrd="1" destOrd="0" presId="urn:microsoft.com/office/officeart/2008/layout/CaptionedPictures"/>
    <dgm:cxn modelId="{ED660876-8A20-42C9-91DB-CF4C3CAE90D2}" type="presParOf" srcId="{4EF8F877-542C-4A56-9774-6D2A034C1BAD}" destId="{F833E2DB-2E4A-4F34-9F00-2D50BEA84A5C}" srcOrd="2" destOrd="0" presId="urn:microsoft.com/office/officeart/2008/layout/CaptionedPictures"/>
    <dgm:cxn modelId="{EDC9B0FF-938F-4E6D-860D-913576C30267}" type="presParOf" srcId="{F833E2DB-2E4A-4F34-9F00-2D50BEA84A5C}" destId="{D80C9E47-41AE-4DF3-82AE-30C43FF35785}" srcOrd="0" destOrd="0" presId="urn:microsoft.com/office/officeart/2008/layout/CaptionedPictures"/>
    <dgm:cxn modelId="{F33EE820-8CE4-4EDD-8AF5-184F25D159DB}" type="presParOf" srcId="{F833E2DB-2E4A-4F34-9F00-2D50BEA84A5C}" destId="{EBC63A1D-EDB5-4348-9CBA-3BC67B36F49D}"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14AD1F9-5ED5-4F47-98B4-C353A7A3039D}" type="doc">
      <dgm:prSet loTypeId="urn:diagrams.loki3.com/BracketList" loCatId="list" qsTypeId="urn:microsoft.com/office/officeart/2005/8/quickstyle/simple1" qsCatId="simple" csTypeId="urn:microsoft.com/office/officeart/2005/8/colors/accent4_5" csCatId="accent4" phldr="1"/>
      <dgm:spPr/>
      <dgm:t>
        <a:bodyPr/>
        <a:lstStyle/>
        <a:p>
          <a:endParaRPr lang="en-US"/>
        </a:p>
      </dgm:t>
    </dgm:pt>
    <dgm:pt modelId="{34B68745-5D1B-447E-A6DC-5CD04A93A4F4}">
      <dgm:prSet/>
      <dgm:spPr/>
      <dgm:t>
        <a:bodyPr/>
        <a:lstStyle/>
        <a:p>
          <a:r>
            <a:rPr lang="en-US" dirty="0">
              <a:effectLst>
                <a:outerShdw blurRad="38100" dist="38100" dir="2700000" algn="tl">
                  <a:srgbClr val="000000">
                    <a:alpha val="43137"/>
                  </a:srgbClr>
                </a:outerShdw>
              </a:effectLst>
            </a:rPr>
            <a:t>National Service Scheme (NSS)</a:t>
          </a:r>
        </a:p>
      </dgm:t>
    </dgm:pt>
    <dgm:pt modelId="{AE9A4B4A-47F2-48D6-9D3F-5601BC05E1C1}" type="parTrans" cxnId="{DA0FEB78-2222-4C47-8129-5E4A608054EE}">
      <dgm:prSet/>
      <dgm:spPr/>
      <dgm:t>
        <a:bodyPr/>
        <a:lstStyle/>
        <a:p>
          <a:endParaRPr lang="en-US"/>
        </a:p>
      </dgm:t>
    </dgm:pt>
    <dgm:pt modelId="{D7CE9043-25F7-4C83-83EF-C92AE8C55CC9}" type="sibTrans" cxnId="{DA0FEB78-2222-4C47-8129-5E4A608054EE}">
      <dgm:prSet/>
      <dgm:spPr/>
      <dgm:t>
        <a:bodyPr/>
        <a:lstStyle/>
        <a:p>
          <a:endParaRPr lang="en-US"/>
        </a:p>
      </dgm:t>
    </dgm:pt>
    <dgm:pt modelId="{D4F59F6F-489E-4CD7-9C0B-CB9C655D51CC}">
      <dgm:prSet/>
      <dgm:spPr/>
      <dgm:t>
        <a:bodyPr/>
        <a:lstStyle/>
        <a:p>
          <a:r>
            <a:rPr lang="en-US" dirty="0">
              <a:effectLst>
                <a:outerShdw blurRad="38100" dist="38100" dir="2700000" algn="tl">
                  <a:srgbClr val="000000">
                    <a:alpha val="43137"/>
                  </a:srgbClr>
                </a:outerShdw>
              </a:effectLst>
            </a:rPr>
            <a:t>Motto: “Not Me, But You”.</a:t>
          </a:r>
        </a:p>
      </dgm:t>
    </dgm:pt>
    <dgm:pt modelId="{0D634702-C57E-4968-9B4B-C4DAE11E7A5A}" type="parTrans" cxnId="{58CEC90C-911D-4D1A-B66B-1F6C8F8877E9}">
      <dgm:prSet/>
      <dgm:spPr/>
      <dgm:t>
        <a:bodyPr/>
        <a:lstStyle/>
        <a:p>
          <a:endParaRPr lang="en-US"/>
        </a:p>
      </dgm:t>
    </dgm:pt>
    <dgm:pt modelId="{5645623A-6D38-4EAD-9C40-B34CBFF4CECC}" type="sibTrans" cxnId="{58CEC90C-911D-4D1A-B66B-1F6C8F8877E9}">
      <dgm:prSet/>
      <dgm:spPr/>
      <dgm:t>
        <a:bodyPr/>
        <a:lstStyle/>
        <a:p>
          <a:endParaRPr lang="en-US"/>
        </a:p>
      </dgm:t>
    </dgm:pt>
    <dgm:pt modelId="{8449F129-D20A-4782-B2E4-F3051909D8F0}">
      <dgm:prSet/>
      <dgm:spPr/>
      <dgm:t>
        <a:bodyPr/>
        <a:lstStyle/>
        <a:p>
          <a:r>
            <a:rPr lang="en-US">
              <a:effectLst>
                <a:outerShdw blurRad="38100" dist="38100" dir="2700000" algn="tl">
                  <a:srgbClr val="000000">
                    <a:alpha val="43137"/>
                  </a:srgbClr>
                </a:outerShdw>
              </a:effectLst>
            </a:rPr>
            <a:t>1972</a:t>
          </a:r>
        </a:p>
      </dgm:t>
    </dgm:pt>
    <dgm:pt modelId="{B43AC02F-20E7-4A6A-AEF3-7FE73727B100}" type="parTrans" cxnId="{8DC72104-BBBD-4180-9B20-411C6ECA6E94}">
      <dgm:prSet/>
      <dgm:spPr/>
      <dgm:t>
        <a:bodyPr/>
        <a:lstStyle/>
        <a:p>
          <a:endParaRPr lang="en-US"/>
        </a:p>
      </dgm:t>
    </dgm:pt>
    <dgm:pt modelId="{21BAB454-8A48-44FB-83AA-18A1EBDD78A0}" type="sibTrans" cxnId="{8DC72104-BBBD-4180-9B20-411C6ECA6E94}">
      <dgm:prSet/>
      <dgm:spPr/>
      <dgm:t>
        <a:bodyPr/>
        <a:lstStyle/>
        <a:p>
          <a:endParaRPr lang="en-US"/>
        </a:p>
      </dgm:t>
    </dgm:pt>
    <dgm:pt modelId="{5F4E38AD-E8D8-41F8-9CAA-493D0CACD313}">
      <dgm:prSet/>
      <dgm:spPr/>
      <dgm:t>
        <a:bodyPr/>
        <a:lstStyle/>
        <a:p>
          <a:r>
            <a:rPr lang="fi-FI" dirty="0">
              <a:effectLst>
                <a:outerShdw blurRad="38100" dist="38100" dir="2700000" algn="tl">
                  <a:srgbClr val="000000">
                    <a:alpha val="43137"/>
                  </a:srgbClr>
                </a:outerShdw>
              </a:effectLst>
            </a:rPr>
            <a:t>Nehru Yuva Kendra Sangathan (NYKS)</a:t>
          </a:r>
          <a:endParaRPr lang="en-US" dirty="0">
            <a:effectLst>
              <a:outerShdw blurRad="38100" dist="38100" dir="2700000" algn="tl">
                <a:srgbClr val="000000">
                  <a:alpha val="43137"/>
                </a:srgbClr>
              </a:outerShdw>
            </a:effectLst>
          </a:endParaRPr>
        </a:p>
      </dgm:t>
    </dgm:pt>
    <dgm:pt modelId="{882E36AA-65D3-41A2-9464-53FFA5E7148B}" type="parTrans" cxnId="{74EA964C-38B0-4A5B-9EB5-DF05CA15CE5E}">
      <dgm:prSet/>
      <dgm:spPr/>
      <dgm:t>
        <a:bodyPr/>
        <a:lstStyle/>
        <a:p>
          <a:endParaRPr lang="en-US"/>
        </a:p>
      </dgm:t>
    </dgm:pt>
    <dgm:pt modelId="{743014FD-BCE9-48BE-A865-C50CE691B0BA}" type="sibTrans" cxnId="{74EA964C-38B0-4A5B-9EB5-DF05CA15CE5E}">
      <dgm:prSet/>
      <dgm:spPr/>
      <dgm:t>
        <a:bodyPr/>
        <a:lstStyle/>
        <a:p>
          <a:endParaRPr lang="en-US"/>
        </a:p>
      </dgm:t>
    </dgm:pt>
    <dgm:pt modelId="{4CE09ABA-CE8D-45DF-8CFF-1ED95C5472B8}">
      <dgm:prSet/>
      <dgm:spPr/>
      <dgm:t>
        <a:bodyPr/>
        <a:lstStyle/>
        <a:p>
          <a:r>
            <a:rPr lang="en-US" dirty="0">
              <a:effectLst>
                <a:outerShdw blurRad="38100" dist="38100" dir="2700000" algn="tl">
                  <a:srgbClr val="000000">
                    <a:alpha val="43137"/>
                  </a:srgbClr>
                </a:outerShdw>
              </a:effectLst>
            </a:rPr>
            <a:t>2010</a:t>
          </a:r>
        </a:p>
      </dgm:t>
    </dgm:pt>
    <dgm:pt modelId="{5025C856-D28E-4F12-AA5A-8954B7F7FC30}" type="parTrans" cxnId="{5B39F521-F6F9-4EE5-A401-9C9266085B67}">
      <dgm:prSet/>
      <dgm:spPr/>
      <dgm:t>
        <a:bodyPr/>
        <a:lstStyle/>
        <a:p>
          <a:endParaRPr lang="en-US"/>
        </a:p>
      </dgm:t>
    </dgm:pt>
    <dgm:pt modelId="{1C88BF8A-9939-4187-9713-3861E40F4550}" type="sibTrans" cxnId="{5B39F521-F6F9-4EE5-A401-9C9266085B67}">
      <dgm:prSet/>
      <dgm:spPr/>
      <dgm:t>
        <a:bodyPr/>
        <a:lstStyle/>
        <a:p>
          <a:endParaRPr lang="en-US"/>
        </a:p>
      </dgm:t>
    </dgm:pt>
    <dgm:pt modelId="{BD706999-F20B-4378-9DDA-72003395FF2E}">
      <dgm:prSet/>
      <dgm:spPr/>
      <dgm:t>
        <a:bodyPr/>
        <a:lstStyle/>
        <a:p>
          <a:r>
            <a:rPr lang="en-US" dirty="0">
              <a:effectLst>
                <a:outerShdw blurRad="38100" dist="38100" dir="2700000" algn="tl">
                  <a:srgbClr val="000000">
                    <a:alpha val="43137"/>
                  </a:srgbClr>
                </a:outerShdw>
              </a:effectLst>
            </a:rPr>
            <a:t>National Youth Corps (NYC): min. class-10 </a:t>
          </a:r>
          <a:r>
            <a:rPr lang="en-US" dirty="0" err="1">
              <a:effectLst>
                <a:outerShdw blurRad="38100" dist="38100" dir="2700000" algn="tl">
                  <a:srgbClr val="000000">
                    <a:alpha val="43137"/>
                  </a:srgbClr>
                </a:outerShdw>
              </a:effectLst>
            </a:rPr>
            <a:t>passout</a:t>
          </a:r>
          <a:r>
            <a:rPr lang="en-US" dirty="0">
              <a:effectLst>
                <a:outerShdw blurRad="38100" dist="38100" dir="2700000" algn="tl">
                  <a:srgbClr val="000000">
                    <a:alpha val="43137"/>
                  </a:srgbClr>
                </a:outerShdw>
              </a:effectLst>
            </a:rPr>
            <a:t>, 2.5k per month stipend; collector-Committee selects.</a:t>
          </a:r>
        </a:p>
      </dgm:t>
    </dgm:pt>
    <dgm:pt modelId="{7B5CDE84-499F-40E5-8FFD-5FC770E82EE2}" type="parTrans" cxnId="{C0193671-2F01-4452-9274-9ED0CF7A02B2}">
      <dgm:prSet/>
      <dgm:spPr/>
      <dgm:t>
        <a:bodyPr/>
        <a:lstStyle/>
        <a:p>
          <a:endParaRPr lang="en-US"/>
        </a:p>
      </dgm:t>
    </dgm:pt>
    <dgm:pt modelId="{18AB8FC2-D787-44A9-B63A-06656CFFD9B0}" type="sibTrans" cxnId="{C0193671-2F01-4452-9274-9ED0CF7A02B2}">
      <dgm:prSet/>
      <dgm:spPr/>
      <dgm:t>
        <a:bodyPr/>
        <a:lstStyle/>
        <a:p>
          <a:endParaRPr lang="en-US"/>
        </a:p>
      </dgm:t>
    </dgm:pt>
    <dgm:pt modelId="{F6FE80CB-762D-45E4-A36B-A175F2A6E8AF}">
      <dgm:prSet/>
      <dgm:spPr/>
      <dgm:t>
        <a:bodyPr/>
        <a:lstStyle/>
        <a:p>
          <a:r>
            <a:rPr lang="en-US" dirty="0">
              <a:effectLst>
                <a:outerShdw blurRad="38100" dist="38100" dir="2700000" algn="tl">
                  <a:srgbClr val="000000">
                    <a:alpha val="43137"/>
                  </a:srgbClr>
                </a:outerShdw>
              </a:effectLst>
            </a:rPr>
            <a:t>1948</a:t>
          </a:r>
        </a:p>
      </dgm:t>
    </dgm:pt>
    <dgm:pt modelId="{9ABF047C-DEEB-4D77-BA04-BD66B7F01347}" type="parTrans" cxnId="{D91C7DFC-D6B4-459E-BA6F-FF0E80B8D7CD}">
      <dgm:prSet/>
      <dgm:spPr/>
      <dgm:t>
        <a:bodyPr/>
        <a:lstStyle/>
        <a:p>
          <a:endParaRPr lang="en-US"/>
        </a:p>
      </dgm:t>
    </dgm:pt>
    <dgm:pt modelId="{1F45C984-4FEC-40F9-8D28-6F90F8795457}" type="sibTrans" cxnId="{D91C7DFC-D6B4-459E-BA6F-FF0E80B8D7CD}">
      <dgm:prSet/>
      <dgm:spPr/>
      <dgm:t>
        <a:bodyPr/>
        <a:lstStyle/>
        <a:p>
          <a:endParaRPr lang="en-US"/>
        </a:p>
      </dgm:t>
    </dgm:pt>
    <dgm:pt modelId="{3186BBD4-331C-4570-BA73-D80EBE987F3B}">
      <dgm:prSet/>
      <dgm:spPr/>
      <dgm:t>
        <a:bodyPr/>
        <a:lstStyle/>
        <a:p>
          <a:r>
            <a:rPr lang="en-US" dirty="0">
              <a:effectLst>
                <a:outerShdw blurRad="38100" dist="38100" dir="2700000" algn="tl">
                  <a:srgbClr val="000000">
                    <a:alpha val="43137"/>
                  </a:srgbClr>
                </a:outerShdw>
              </a:effectLst>
            </a:rPr>
            <a:t>National Cadet Corps (NCC) via Act; 15 lakh</a:t>
          </a:r>
        </a:p>
      </dgm:t>
    </dgm:pt>
    <dgm:pt modelId="{75D6DBD6-B790-49B2-894E-9F058D7BDE3E}" type="parTrans" cxnId="{BEE4BCAD-AF1B-4A87-A8F5-57C65B915F61}">
      <dgm:prSet/>
      <dgm:spPr/>
      <dgm:t>
        <a:bodyPr/>
        <a:lstStyle/>
        <a:p>
          <a:endParaRPr lang="en-US"/>
        </a:p>
      </dgm:t>
    </dgm:pt>
    <dgm:pt modelId="{FEEF5690-3F94-45D5-88E6-A22C0E959938}" type="sibTrans" cxnId="{BEE4BCAD-AF1B-4A87-A8F5-57C65B915F61}">
      <dgm:prSet/>
      <dgm:spPr/>
      <dgm:t>
        <a:bodyPr/>
        <a:lstStyle/>
        <a:p>
          <a:endParaRPr lang="en-US"/>
        </a:p>
      </dgm:t>
    </dgm:pt>
    <dgm:pt modelId="{48138E30-9017-4C15-B794-33007CFB4530}">
      <dgm:prSet/>
      <dgm:spPr/>
      <dgm:t>
        <a:bodyPr/>
        <a:lstStyle/>
        <a:p>
          <a:r>
            <a:rPr lang="en-US" dirty="0">
              <a:effectLst>
                <a:outerShdw blurRad="38100" dist="38100" dir="2700000" algn="tl">
                  <a:srgbClr val="000000">
                    <a:alpha val="43137"/>
                  </a:srgbClr>
                </a:outerShdw>
              </a:effectLst>
            </a:rPr>
            <a:t>Motto: ‘Unity and Discipline’.</a:t>
          </a:r>
        </a:p>
      </dgm:t>
    </dgm:pt>
    <dgm:pt modelId="{D3D835AA-6DC8-426C-A591-AD307E57CCF0}" type="parTrans" cxnId="{9BB80EBD-AF90-4D49-B995-F4EAFE42421F}">
      <dgm:prSet/>
      <dgm:spPr/>
      <dgm:t>
        <a:bodyPr/>
        <a:lstStyle/>
        <a:p>
          <a:endParaRPr lang="en-US"/>
        </a:p>
      </dgm:t>
    </dgm:pt>
    <dgm:pt modelId="{11B58367-598D-4F06-B72C-AE1D3EF2C948}" type="sibTrans" cxnId="{9BB80EBD-AF90-4D49-B995-F4EAFE42421F}">
      <dgm:prSet/>
      <dgm:spPr/>
      <dgm:t>
        <a:bodyPr/>
        <a:lstStyle/>
        <a:p>
          <a:endParaRPr lang="en-US"/>
        </a:p>
      </dgm:t>
    </dgm:pt>
    <dgm:pt modelId="{1A1A5AA1-BBE8-4DCF-BB34-842CBD3D98B0}">
      <dgm:prSet/>
      <dgm:spPr/>
      <dgm:t>
        <a:bodyPr/>
        <a:lstStyle/>
        <a:p>
          <a:r>
            <a:rPr lang="en-US" dirty="0">
              <a:effectLst>
                <a:outerShdw blurRad="38100" dist="38100" dir="2700000" algn="tl">
                  <a:srgbClr val="000000">
                    <a:alpha val="43137"/>
                  </a:srgbClr>
                </a:outerShdw>
              </a:effectLst>
            </a:rPr>
            <a:t>1969</a:t>
          </a:r>
        </a:p>
      </dgm:t>
    </dgm:pt>
    <dgm:pt modelId="{49B36AB8-77DE-4B67-9A37-8660D4F9EE15}" type="parTrans" cxnId="{0475B7A9-F4DB-45F8-AC1C-8956E073822B}">
      <dgm:prSet/>
      <dgm:spPr/>
      <dgm:t>
        <a:bodyPr/>
        <a:lstStyle/>
        <a:p>
          <a:endParaRPr lang="en-US"/>
        </a:p>
      </dgm:t>
    </dgm:pt>
    <dgm:pt modelId="{FA811DCB-5DDA-42D7-8357-CBBA2C245BA9}" type="sibTrans" cxnId="{0475B7A9-F4DB-45F8-AC1C-8956E073822B}">
      <dgm:prSet/>
      <dgm:spPr/>
      <dgm:t>
        <a:bodyPr/>
        <a:lstStyle/>
        <a:p>
          <a:endParaRPr lang="en-US"/>
        </a:p>
      </dgm:t>
    </dgm:pt>
    <dgm:pt modelId="{57A62F6F-ACE2-4F6B-AFB3-1BE79667F180}">
      <dgm:prSet/>
      <dgm:spPr/>
      <dgm:t>
        <a:bodyPr/>
        <a:lstStyle/>
        <a:p>
          <a:r>
            <a:rPr lang="en-US" dirty="0">
              <a:effectLst>
                <a:outerShdw blurRad="38100" dist="38100" dir="2700000" algn="tl">
                  <a:srgbClr val="000000">
                    <a:alpha val="43137"/>
                  </a:srgbClr>
                </a:outerShdw>
              </a:effectLst>
            </a:rPr>
            <a:t>2015</a:t>
          </a:r>
        </a:p>
      </dgm:t>
    </dgm:pt>
    <dgm:pt modelId="{2909FD4D-1DB0-49FD-9ABE-3701FAFE6041}" type="parTrans" cxnId="{C79C612E-5E50-4655-946B-86925BC1980C}">
      <dgm:prSet/>
      <dgm:spPr/>
      <dgm:t>
        <a:bodyPr/>
        <a:lstStyle/>
        <a:p>
          <a:endParaRPr lang="en-US"/>
        </a:p>
      </dgm:t>
    </dgm:pt>
    <dgm:pt modelId="{81F542C8-3AB0-42C6-B5F0-A756559FCD33}" type="sibTrans" cxnId="{C79C612E-5E50-4655-946B-86925BC1980C}">
      <dgm:prSet/>
      <dgm:spPr/>
      <dgm:t>
        <a:bodyPr/>
        <a:lstStyle/>
        <a:p>
          <a:endParaRPr lang="en-US"/>
        </a:p>
      </dgm:t>
    </dgm:pt>
    <dgm:pt modelId="{8268C97A-AD8E-485F-A8AF-65FD09F6CEAE}">
      <dgm:prSet/>
      <dgm:spPr/>
      <dgm:t>
        <a:bodyPr/>
        <a:lstStyle/>
        <a:p>
          <a:r>
            <a:rPr lang="en-US" dirty="0">
              <a:effectLst>
                <a:outerShdw blurRad="38100" dist="38100" dir="2700000" algn="tl">
                  <a:srgbClr val="000000">
                    <a:alpha val="43137"/>
                  </a:srgbClr>
                </a:outerShdw>
              </a:effectLst>
            </a:rPr>
            <a:t>“</a:t>
          </a:r>
          <a:r>
            <a:rPr lang="en-US" dirty="0" err="1">
              <a:effectLst>
                <a:outerShdw blurRad="38100" dist="38100" dir="2700000" algn="tl">
                  <a:srgbClr val="000000">
                    <a:alpha val="43137"/>
                  </a:srgbClr>
                </a:outerShdw>
              </a:effectLst>
            </a:rPr>
            <a:t>Ek</a:t>
          </a:r>
          <a:r>
            <a:rPr lang="en-US" dirty="0">
              <a:effectLst>
                <a:outerShdw blurRad="38100" dist="38100" dir="2700000" algn="tl">
                  <a:srgbClr val="000000">
                    <a:alpha val="43137"/>
                  </a:srgbClr>
                </a:outerShdw>
              </a:effectLst>
            </a:rPr>
            <a:t> Bharat </a:t>
          </a:r>
          <a:r>
            <a:rPr lang="en-US" dirty="0" err="1">
              <a:effectLst>
                <a:outerShdw blurRad="38100" dist="38100" dir="2700000" algn="tl">
                  <a:srgbClr val="000000">
                    <a:alpha val="43137"/>
                  </a:srgbClr>
                </a:outerShdw>
              </a:effectLst>
            </a:rPr>
            <a:t>Shreshtha</a:t>
          </a:r>
          <a:r>
            <a:rPr lang="en-US" dirty="0">
              <a:effectLst>
                <a:outerShdw blurRad="38100" dist="38100" dir="2700000" algn="tl">
                  <a:srgbClr val="000000">
                    <a:alpha val="43137"/>
                  </a:srgbClr>
                </a:outerShdw>
              </a:effectLst>
            </a:rPr>
            <a:t> Bharat”</a:t>
          </a:r>
        </a:p>
      </dgm:t>
    </dgm:pt>
    <dgm:pt modelId="{B5533D04-E6A7-4B7F-ABC9-E765C9275807}" type="parTrans" cxnId="{04424938-092D-4224-AD2F-ECD97E6FC5E2}">
      <dgm:prSet/>
      <dgm:spPr/>
      <dgm:t>
        <a:bodyPr/>
        <a:lstStyle/>
        <a:p>
          <a:endParaRPr lang="en-US"/>
        </a:p>
      </dgm:t>
    </dgm:pt>
    <dgm:pt modelId="{4D1C2BB6-3447-4525-B239-4667A3D5B507}" type="sibTrans" cxnId="{04424938-092D-4224-AD2F-ECD97E6FC5E2}">
      <dgm:prSet/>
      <dgm:spPr/>
      <dgm:t>
        <a:bodyPr/>
        <a:lstStyle/>
        <a:p>
          <a:endParaRPr lang="en-US"/>
        </a:p>
      </dgm:t>
    </dgm:pt>
    <dgm:pt modelId="{F91B4167-8FD3-4177-AA11-C40318349DDA}">
      <dgm:prSet/>
      <dgm:spPr/>
      <dgm:t>
        <a:bodyPr/>
        <a:lstStyle/>
        <a:p>
          <a:r>
            <a:rPr lang="en-US" b="0" dirty="0">
              <a:effectLst>
                <a:outerShdw blurRad="38100" dist="38100" dir="2700000" algn="tl">
                  <a:srgbClr val="000000">
                    <a:alpha val="43137"/>
                  </a:srgbClr>
                </a:outerShdw>
              </a:effectLst>
            </a:rPr>
            <a:t>Bilateral State exchange for 1 year; language, trade, culture, travel and tourism. </a:t>
          </a:r>
        </a:p>
      </dgm:t>
    </dgm:pt>
    <dgm:pt modelId="{C58DE6EC-B5FA-4BBD-90EF-91A7649BC4CC}" type="parTrans" cxnId="{C970EFD8-AD3D-4237-86D1-6311A32D74D9}">
      <dgm:prSet/>
      <dgm:spPr/>
      <dgm:t>
        <a:bodyPr/>
        <a:lstStyle/>
        <a:p>
          <a:endParaRPr lang="en-US"/>
        </a:p>
      </dgm:t>
    </dgm:pt>
    <dgm:pt modelId="{8AB592EB-B405-4B4C-824A-0F4A5AB09AB6}" type="sibTrans" cxnId="{C970EFD8-AD3D-4237-86D1-6311A32D74D9}">
      <dgm:prSet/>
      <dgm:spPr/>
      <dgm:t>
        <a:bodyPr/>
        <a:lstStyle/>
        <a:p>
          <a:endParaRPr lang="en-US"/>
        </a:p>
      </dgm:t>
    </dgm:pt>
    <dgm:pt modelId="{3AE49817-526C-4FC8-AB48-D1C6BBAE9E1D}" type="pres">
      <dgm:prSet presAssocID="{014AD1F9-5ED5-4F47-98B4-C353A7A3039D}" presName="Name0" presStyleCnt="0">
        <dgm:presLayoutVars>
          <dgm:dir/>
          <dgm:animLvl val="lvl"/>
          <dgm:resizeHandles val="exact"/>
        </dgm:presLayoutVars>
      </dgm:prSet>
      <dgm:spPr/>
    </dgm:pt>
    <dgm:pt modelId="{B48F5EDA-BF06-45B9-AF94-F4601A5C460B}" type="pres">
      <dgm:prSet presAssocID="{F6FE80CB-762D-45E4-A36B-A175F2A6E8AF}" presName="linNode" presStyleCnt="0"/>
      <dgm:spPr/>
    </dgm:pt>
    <dgm:pt modelId="{714F4B62-F293-4898-8E73-5E555E36ACCA}" type="pres">
      <dgm:prSet presAssocID="{F6FE80CB-762D-45E4-A36B-A175F2A6E8AF}" presName="parTx" presStyleLbl="revTx" presStyleIdx="0" presStyleCnt="5">
        <dgm:presLayoutVars>
          <dgm:chMax val="1"/>
          <dgm:bulletEnabled val="1"/>
        </dgm:presLayoutVars>
      </dgm:prSet>
      <dgm:spPr/>
    </dgm:pt>
    <dgm:pt modelId="{36C1AE0E-5708-424A-A644-43B0E15A3877}" type="pres">
      <dgm:prSet presAssocID="{F6FE80CB-762D-45E4-A36B-A175F2A6E8AF}" presName="bracket" presStyleLbl="parChTrans1D1" presStyleIdx="0" presStyleCnt="5"/>
      <dgm:spPr/>
    </dgm:pt>
    <dgm:pt modelId="{16E36AB1-E824-4CEF-A337-2F90C11BF856}" type="pres">
      <dgm:prSet presAssocID="{F6FE80CB-762D-45E4-A36B-A175F2A6E8AF}" presName="spH" presStyleCnt="0"/>
      <dgm:spPr/>
    </dgm:pt>
    <dgm:pt modelId="{E1BC8E5E-1926-4BB5-8145-ABB1DD5E07F4}" type="pres">
      <dgm:prSet presAssocID="{F6FE80CB-762D-45E4-A36B-A175F2A6E8AF}" presName="desTx" presStyleLbl="node1" presStyleIdx="0" presStyleCnt="5">
        <dgm:presLayoutVars>
          <dgm:bulletEnabled val="1"/>
        </dgm:presLayoutVars>
      </dgm:prSet>
      <dgm:spPr/>
    </dgm:pt>
    <dgm:pt modelId="{BE69097A-34B3-4949-964E-099BA763DCF5}" type="pres">
      <dgm:prSet presAssocID="{1F45C984-4FEC-40F9-8D28-6F90F8795457}" presName="spV" presStyleCnt="0"/>
      <dgm:spPr/>
    </dgm:pt>
    <dgm:pt modelId="{D65F3D4C-534C-4558-8636-1B07DF4B7EBC}" type="pres">
      <dgm:prSet presAssocID="{1A1A5AA1-BBE8-4DCF-BB34-842CBD3D98B0}" presName="linNode" presStyleCnt="0"/>
      <dgm:spPr/>
    </dgm:pt>
    <dgm:pt modelId="{DE424274-2682-406D-B7A2-BD06AED241A3}" type="pres">
      <dgm:prSet presAssocID="{1A1A5AA1-BBE8-4DCF-BB34-842CBD3D98B0}" presName="parTx" presStyleLbl="revTx" presStyleIdx="1" presStyleCnt="5">
        <dgm:presLayoutVars>
          <dgm:chMax val="1"/>
          <dgm:bulletEnabled val="1"/>
        </dgm:presLayoutVars>
      </dgm:prSet>
      <dgm:spPr/>
    </dgm:pt>
    <dgm:pt modelId="{F2A0D5BC-F763-4E7C-A104-DA412A74D3C5}" type="pres">
      <dgm:prSet presAssocID="{1A1A5AA1-BBE8-4DCF-BB34-842CBD3D98B0}" presName="bracket" presStyleLbl="parChTrans1D1" presStyleIdx="1" presStyleCnt="5"/>
      <dgm:spPr/>
    </dgm:pt>
    <dgm:pt modelId="{95E5CAD5-F5AD-4DB7-8FB5-9332FA562CA5}" type="pres">
      <dgm:prSet presAssocID="{1A1A5AA1-BBE8-4DCF-BB34-842CBD3D98B0}" presName="spH" presStyleCnt="0"/>
      <dgm:spPr/>
    </dgm:pt>
    <dgm:pt modelId="{E90F0650-D1DC-46D9-B232-2F7D6DFE2664}" type="pres">
      <dgm:prSet presAssocID="{1A1A5AA1-BBE8-4DCF-BB34-842CBD3D98B0}" presName="desTx" presStyleLbl="node1" presStyleIdx="1" presStyleCnt="5">
        <dgm:presLayoutVars>
          <dgm:bulletEnabled val="1"/>
        </dgm:presLayoutVars>
      </dgm:prSet>
      <dgm:spPr/>
    </dgm:pt>
    <dgm:pt modelId="{08D77FE9-8F86-45A8-8767-C42B8709D14C}" type="pres">
      <dgm:prSet presAssocID="{FA811DCB-5DDA-42D7-8357-CBBA2C245BA9}" presName="spV" presStyleCnt="0"/>
      <dgm:spPr/>
    </dgm:pt>
    <dgm:pt modelId="{F569471A-A8AF-4A3D-B9CB-A6D39B844740}" type="pres">
      <dgm:prSet presAssocID="{8449F129-D20A-4782-B2E4-F3051909D8F0}" presName="linNode" presStyleCnt="0"/>
      <dgm:spPr/>
    </dgm:pt>
    <dgm:pt modelId="{CCB4E1AC-EB59-46AB-9418-9F06D576D0B9}" type="pres">
      <dgm:prSet presAssocID="{8449F129-D20A-4782-B2E4-F3051909D8F0}" presName="parTx" presStyleLbl="revTx" presStyleIdx="2" presStyleCnt="5">
        <dgm:presLayoutVars>
          <dgm:chMax val="1"/>
          <dgm:bulletEnabled val="1"/>
        </dgm:presLayoutVars>
      </dgm:prSet>
      <dgm:spPr/>
    </dgm:pt>
    <dgm:pt modelId="{B81CCE09-201E-4AD7-86AF-78DB57ECE94F}" type="pres">
      <dgm:prSet presAssocID="{8449F129-D20A-4782-B2E4-F3051909D8F0}" presName="bracket" presStyleLbl="parChTrans1D1" presStyleIdx="2" presStyleCnt="5"/>
      <dgm:spPr/>
    </dgm:pt>
    <dgm:pt modelId="{84C8A2BC-5A16-4606-A56F-B2967697B48E}" type="pres">
      <dgm:prSet presAssocID="{8449F129-D20A-4782-B2E4-F3051909D8F0}" presName="spH" presStyleCnt="0"/>
      <dgm:spPr/>
    </dgm:pt>
    <dgm:pt modelId="{66FE493F-E24D-42F6-B62A-2A1B60A7F2BD}" type="pres">
      <dgm:prSet presAssocID="{8449F129-D20A-4782-B2E4-F3051909D8F0}" presName="desTx" presStyleLbl="node1" presStyleIdx="2" presStyleCnt="5">
        <dgm:presLayoutVars>
          <dgm:bulletEnabled val="1"/>
        </dgm:presLayoutVars>
      </dgm:prSet>
      <dgm:spPr/>
    </dgm:pt>
    <dgm:pt modelId="{80C27448-48CC-4D25-BF30-CB18CC626CEB}" type="pres">
      <dgm:prSet presAssocID="{21BAB454-8A48-44FB-83AA-18A1EBDD78A0}" presName="spV" presStyleCnt="0"/>
      <dgm:spPr/>
    </dgm:pt>
    <dgm:pt modelId="{DECEE88C-88B0-4C3F-A059-4DBEBF1E7BA7}" type="pres">
      <dgm:prSet presAssocID="{4CE09ABA-CE8D-45DF-8CFF-1ED95C5472B8}" presName="linNode" presStyleCnt="0"/>
      <dgm:spPr/>
    </dgm:pt>
    <dgm:pt modelId="{325EB669-2CEB-4003-B8EC-9A70A01B11FC}" type="pres">
      <dgm:prSet presAssocID="{4CE09ABA-CE8D-45DF-8CFF-1ED95C5472B8}" presName="parTx" presStyleLbl="revTx" presStyleIdx="3" presStyleCnt="5">
        <dgm:presLayoutVars>
          <dgm:chMax val="1"/>
          <dgm:bulletEnabled val="1"/>
        </dgm:presLayoutVars>
      </dgm:prSet>
      <dgm:spPr/>
    </dgm:pt>
    <dgm:pt modelId="{BD84182A-26E7-4F36-8C18-55E4C5D48A28}" type="pres">
      <dgm:prSet presAssocID="{4CE09ABA-CE8D-45DF-8CFF-1ED95C5472B8}" presName="bracket" presStyleLbl="parChTrans1D1" presStyleIdx="3" presStyleCnt="5"/>
      <dgm:spPr/>
    </dgm:pt>
    <dgm:pt modelId="{23E667A7-0978-4A7E-AD46-7E56456FDF8C}" type="pres">
      <dgm:prSet presAssocID="{4CE09ABA-CE8D-45DF-8CFF-1ED95C5472B8}" presName="spH" presStyleCnt="0"/>
      <dgm:spPr/>
    </dgm:pt>
    <dgm:pt modelId="{5A60DAD4-F67C-48CE-B5B7-984BBD737423}" type="pres">
      <dgm:prSet presAssocID="{4CE09ABA-CE8D-45DF-8CFF-1ED95C5472B8}" presName="desTx" presStyleLbl="node1" presStyleIdx="3" presStyleCnt="5">
        <dgm:presLayoutVars>
          <dgm:bulletEnabled val="1"/>
        </dgm:presLayoutVars>
      </dgm:prSet>
      <dgm:spPr/>
    </dgm:pt>
    <dgm:pt modelId="{BE54FC53-A7EB-4DFB-A1A7-B19DD8634947}" type="pres">
      <dgm:prSet presAssocID="{1C88BF8A-9939-4187-9713-3861E40F4550}" presName="spV" presStyleCnt="0"/>
      <dgm:spPr/>
    </dgm:pt>
    <dgm:pt modelId="{6DD55BDC-2509-4BA7-AC57-A1AD7026F96C}" type="pres">
      <dgm:prSet presAssocID="{57A62F6F-ACE2-4F6B-AFB3-1BE79667F180}" presName="linNode" presStyleCnt="0"/>
      <dgm:spPr/>
    </dgm:pt>
    <dgm:pt modelId="{5AC27EA6-9C9A-4143-AE36-9C511E4991E7}" type="pres">
      <dgm:prSet presAssocID="{57A62F6F-ACE2-4F6B-AFB3-1BE79667F180}" presName="parTx" presStyleLbl="revTx" presStyleIdx="4" presStyleCnt="5">
        <dgm:presLayoutVars>
          <dgm:chMax val="1"/>
          <dgm:bulletEnabled val="1"/>
        </dgm:presLayoutVars>
      </dgm:prSet>
      <dgm:spPr/>
    </dgm:pt>
    <dgm:pt modelId="{8CE69888-F1B7-4523-9DE0-CF03219EB5BF}" type="pres">
      <dgm:prSet presAssocID="{57A62F6F-ACE2-4F6B-AFB3-1BE79667F180}" presName="bracket" presStyleLbl="parChTrans1D1" presStyleIdx="4" presStyleCnt="5"/>
      <dgm:spPr/>
    </dgm:pt>
    <dgm:pt modelId="{64746E9D-3F87-4CC8-A02E-377FB83C3720}" type="pres">
      <dgm:prSet presAssocID="{57A62F6F-ACE2-4F6B-AFB3-1BE79667F180}" presName="spH" presStyleCnt="0"/>
      <dgm:spPr/>
    </dgm:pt>
    <dgm:pt modelId="{F6C79B2A-37D1-4573-BC54-896CBB233BED}" type="pres">
      <dgm:prSet presAssocID="{57A62F6F-ACE2-4F6B-AFB3-1BE79667F180}" presName="desTx" presStyleLbl="node1" presStyleIdx="4" presStyleCnt="5">
        <dgm:presLayoutVars>
          <dgm:bulletEnabled val="1"/>
        </dgm:presLayoutVars>
      </dgm:prSet>
      <dgm:spPr/>
    </dgm:pt>
  </dgm:ptLst>
  <dgm:cxnLst>
    <dgm:cxn modelId="{9D1CFFDF-4B82-41C6-802D-FBF07BFD1551}" type="presOf" srcId="{34B68745-5D1B-447E-A6DC-5CD04A93A4F4}" destId="{E90F0650-D1DC-46D9-B232-2F7D6DFE2664}" srcOrd="0" destOrd="0" presId="urn:diagrams.loki3.com/BracketList"/>
    <dgm:cxn modelId="{AE2962C6-FA45-4362-BC12-DA66894E8304}" type="presOf" srcId="{D4F59F6F-489E-4CD7-9C0B-CB9C655D51CC}" destId="{E90F0650-D1DC-46D9-B232-2F7D6DFE2664}" srcOrd="0" destOrd="1" presId="urn:diagrams.loki3.com/BracketList"/>
    <dgm:cxn modelId="{537105F4-E8B8-4CA6-9C53-3D959F8B5D64}" type="presOf" srcId="{8449F129-D20A-4782-B2E4-F3051909D8F0}" destId="{CCB4E1AC-EB59-46AB-9418-9F06D576D0B9}" srcOrd="0" destOrd="0" presId="urn:diagrams.loki3.com/BracketList"/>
    <dgm:cxn modelId="{04424938-092D-4224-AD2F-ECD97E6FC5E2}" srcId="{57A62F6F-ACE2-4F6B-AFB3-1BE79667F180}" destId="{8268C97A-AD8E-485F-A8AF-65FD09F6CEAE}" srcOrd="0" destOrd="0" parTransId="{B5533D04-E6A7-4B7F-ABC9-E765C9275807}" sibTransId="{4D1C2BB6-3447-4525-B239-4667A3D5B507}"/>
    <dgm:cxn modelId="{BEE4BCAD-AF1B-4A87-A8F5-57C65B915F61}" srcId="{F6FE80CB-762D-45E4-A36B-A175F2A6E8AF}" destId="{3186BBD4-331C-4570-BA73-D80EBE987F3B}" srcOrd="0" destOrd="0" parTransId="{75D6DBD6-B790-49B2-894E-9F058D7BDE3E}" sibTransId="{FEEF5690-3F94-45D5-88E6-A22C0E959938}"/>
    <dgm:cxn modelId="{346E3D94-6770-4E4A-94A9-4E9EDD002182}" type="presOf" srcId="{014AD1F9-5ED5-4F47-98B4-C353A7A3039D}" destId="{3AE49817-526C-4FC8-AB48-D1C6BBAE9E1D}" srcOrd="0" destOrd="0" presId="urn:diagrams.loki3.com/BracketList"/>
    <dgm:cxn modelId="{C0193671-2F01-4452-9274-9ED0CF7A02B2}" srcId="{4CE09ABA-CE8D-45DF-8CFF-1ED95C5472B8}" destId="{BD706999-F20B-4378-9DDA-72003395FF2E}" srcOrd="0" destOrd="0" parTransId="{7B5CDE84-499F-40E5-8FFD-5FC770E82EE2}" sibTransId="{18AB8FC2-D787-44A9-B63A-06656CFFD9B0}"/>
    <dgm:cxn modelId="{0475B7A9-F4DB-45F8-AC1C-8956E073822B}" srcId="{014AD1F9-5ED5-4F47-98B4-C353A7A3039D}" destId="{1A1A5AA1-BBE8-4DCF-BB34-842CBD3D98B0}" srcOrd="1" destOrd="0" parTransId="{49B36AB8-77DE-4B67-9A37-8660D4F9EE15}" sibTransId="{FA811DCB-5DDA-42D7-8357-CBBA2C245BA9}"/>
    <dgm:cxn modelId="{58CEC90C-911D-4D1A-B66B-1F6C8F8877E9}" srcId="{1A1A5AA1-BBE8-4DCF-BB34-842CBD3D98B0}" destId="{D4F59F6F-489E-4CD7-9C0B-CB9C655D51CC}" srcOrd="1" destOrd="0" parTransId="{0D634702-C57E-4968-9B4B-C4DAE11E7A5A}" sibTransId="{5645623A-6D38-4EAD-9C40-B34CBFF4CECC}"/>
    <dgm:cxn modelId="{98D94637-112E-4DE2-ADC2-37817D57084C}" type="presOf" srcId="{1A1A5AA1-BBE8-4DCF-BB34-842CBD3D98B0}" destId="{DE424274-2682-406D-B7A2-BD06AED241A3}" srcOrd="0" destOrd="0" presId="urn:diagrams.loki3.com/BracketList"/>
    <dgm:cxn modelId="{9BB80EBD-AF90-4D49-B995-F4EAFE42421F}" srcId="{F6FE80CB-762D-45E4-A36B-A175F2A6E8AF}" destId="{48138E30-9017-4C15-B794-33007CFB4530}" srcOrd="1" destOrd="0" parTransId="{D3D835AA-6DC8-426C-A591-AD307E57CCF0}" sibTransId="{11B58367-598D-4F06-B72C-AE1D3EF2C948}"/>
    <dgm:cxn modelId="{C79C612E-5E50-4655-946B-86925BC1980C}" srcId="{014AD1F9-5ED5-4F47-98B4-C353A7A3039D}" destId="{57A62F6F-ACE2-4F6B-AFB3-1BE79667F180}" srcOrd="4" destOrd="0" parTransId="{2909FD4D-1DB0-49FD-9ABE-3701FAFE6041}" sibTransId="{81F542C8-3AB0-42C6-B5F0-A756559FCD33}"/>
    <dgm:cxn modelId="{5AD8F497-1098-40B4-AEBA-037A4F121E17}" type="presOf" srcId="{3186BBD4-331C-4570-BA73-D80EBE987F3B}" destId="{E1BC8E5E-1926-4BB5-8145-ABB1DD5E07F4}" srcOrd="0" destOrd="0" presId="urn:diagrams.loki3.com/BracketList"/>
    <dgm:cxn modelId="{74EA964C-38B0-4A5B-9EB5-DF05CA15CE5E}" srcId="{8449F129-D20A-4782-B2E4-F3051909D8F0}" destId="{5F4E38AD-E8D8-41F8-9CAA-493D0CACD313}" srcOrd="0" destOrd="0" parTransId="{882E36AA-65D3-41A2-9464-53FFA5E7148B}" sibTransId="{743014FD-BCE9-48BE-A865-C50CE691B0BA}"/>
    <dgm:cxn modelId="{5B39F521-F6F9-4EE5-A401-9C9266085B67}" srcId="{014AD1F9-5ED5-4F47-98B4-C353A7A3039D}" destId="{4CE09ABA-CE8D-45DF-8CFF-1ED95C5472B8}" srcOrd="3" destOrd="0" parTransId="{5025C856-D28E-4F12-AA5A-8954B7F7FC30}" sibTransId="{1C88BF8A-9939-4187-9713-3861E40F4550}"/>
    <dgm:cxn modelId="{31147A3E-4B1E-41D7-9FE9-438CBC9296C8}" type="presOf" srcId="{F6FE80CB-762D-45E4-A36B-A175F2A6E8AF}" destId="{714F4B62-F293-4898-8E73-5E555E36ACCA}" srcOrd="0" destOrd="0" presId="urn:diagrams.loki3.com/BracketList"/>
    <dgm:cxn modelId="{8DC72104-BBBD-4180-9B20-411C6ECA6E94}" srcId="{014AD1F9-5ED5-4F47-98B4-C353A7A3039D}" destId="{8449F129-D20A-4782-B2E4-F3051909D8F0}" srcOrd="2" destOrd="0" parTransId="{B43AC02F-20E7-4A6A-AEF3-7FE73727B100}" sibTransId="{21BAB454-8A48-44FB-83AA-18A1EBDD78A0}"/>
    <dgm:cxn modelId="{D9B5A5C7-904A-45CC-9449-61B637383761}" type="presOf" srcId="{5F4E38AD-E8D8-41F8-9CAA-493D0CACD313}" destId="{66FE493F-E24D-42F6-B62A-2A1B60A7F2BD}" srcOrd="0" destOrd="0" presId="urn:diagrams.loki3.com/BracketList"/>
    <dgm:cxn modelId="{D9DE7F4E-4FD3-4322-8473-3CE5C179AE6A}" type="presOf" srcId="{BD706999-F20B-4378-9DDA-72003395FF2E}" destId="{5A60DAD4-F67C-48CE-B5B7-984BBD737423}" srcOrd="0" destOrd="0" presId="urn:diagrams.loki3.com/BracketList"/>
    <dgm:cxn modelId="{865EA940-11F6-4E50-975D-5EA8CC18FA79}" type="presOf" srcId="{48138E30-9017-4C15-B794-33007CFB4530}" destId="{E1BC8E5E-1926-4BB5-8145-ABB1DD5E07F4}" srcOrd="0" destOrd="1" presId="urn:diagrams.loki3.com/BracketList"/>
    <dgm:cxn modelId="{D91C7DFC-D6B4-459E-BA6F-FF0E80B8D7CD}" srcId="{014AD1F9-5ED5-4F47-98B4-C353A7A3039D}" destId="{F6FE80CB-762D-45E4-A36B-A175F2A6E8AF}" srcOrd="0" destOrd="0" parTransId="{9ABF047C-DEEB-4D77-BA04-BD66B7F01347}" sibTransId="{1F45C984-4FEC-40F9-8D28-6F90F8795457}"/>
    <dgm:cxn modelId="{C970EFD8-AD3D-4237-86D1-6311A32D74D9}" srcId="{57A62F6F-ACE2-4F6B-AFB3-1BE79667F180}" destId="{F91B4167-8FD3-4177-AA11-C40318349DDA}" srcOrd="1" destOrd="0" parTransId="{C58DE6EC-B5FA-4BBD-90EF-91A7649BC4CC}" sibTransId="{8AB592EB-B405-4B4C-824A-0F4A5AB09AB6}"/>
    <dgm:cxn modelId="{DA0FEB78-2222-4C47-8129-5E4A608054EE}" srcId="{1A1A5AA1-BBE8-4DCF-BB34-842CBD3D98B0}" destId="{34B68745-5D1B-447E-A6DC-5CD04A93A4F4}" srcOrd="0" destOrd="0" parTransId="{AE9A4B4A-47F2-48D6-9D3F-5601BC05E1C1}" sibTransId="{D7CE9043-25F7-4C83-83EF-C92AE8C55CC9}"/>
    <dgm:cxn modelId="{2B3F9C75-69DE-408F-A49E-E171608B7464}" type="presOf" srcId="{57A62F6F-ACE2-4F6B-AFB3-1BE79667F180}" destId="{5AC27EA6-9C9A-4143-AE36-9C511E4991E7}" srcOrd="0" destOrd="0" presId="urn:diagrams.loki3.com/BracketList"/>
    <dgm:cxn modelId="{239A08D3-AF0B-4DF9-94D8-5BAF17F9D9D1}" type="presOf" srcId="{F91B4167-8FD3-4177-AA11-C40318349DDA}" destId="{F6C79B2A-37D1-4573-BC54-896CBB233BED}" srcOrd="0" destOrd="1" presId="urn:diagrams.loki3.com/BracketList"/>
    <dgm:cxn modelId="{F0336E96-08FD-4C04-82E2-7C6E40D0CDA8}" type="presOf" srcId="{4CE09ABA-CE8D-45DF-8CFF-1ED95C5472B8}" destId="{325EB669-2CEB-4003-B8EC-9A70A01B11FC}" srcOrd="0" destOrd="0" presId="urn:diagrams.loki3.com/BracketList"/>
    <dgm:cxn modelId="{69D7CB0C-6283-4675-8B21-BE6F22FC32B4}" type="presOf" srcId="{8268C97A-AD8E-485F-A8AF-65FD09F6CEAE}" destId="{F6C79B2A-37D1-4573-BC54-896CBB233BED}" srcOrd="0" destOrd="0" presId="urn:diagrams.loki3.com/BracketList"/>
    <dgm:cxn modelId="{54391BAD-9AB3-416B-B963-B3726EED9D8D}" type="presParOf" srcId="{3AE49817-526C-4FC8-AB48-D1C6BBAE9E1D}" destId="{B48F5EDA-BF06-45B9-AF94-F4601A5C460B}" srcOrd="0" destOrd="0" presId="urn:diagrams.loki3.com/BracketList"/>
    <dgm:cxn modelId="{0835E687-9AE0-494D-A0D7-2DC475B323EF}" type="presParOf" srcId="{B48F5EDA-BF06-45B9-AF94-F4601A5C460B}" destId="{714F4B62-F293-4898-8E73-5E555E36ACCA}" srcOrd="0" destOrd="0" presId="urn:diagrams.loki3.com/BracketList"/>
    <dgm:cxn modelId="{76A151FB-2A30-4428-865B-4C0187D29ED2}" type="presParOf" srcId="{B48F5EDA-BF06-45B9-AF94-F4601A5C460B}" destId="{36C1AE0E-5708-424A-A644-43B0E15A3877}" srcOrd="1" destOrd="0" presId="urn:diagrams.loki3.com/BracketList"/>
    <dgm:cxn modelId="{10339880-67FD-4B8A-AC2F-ABFB95986C0A}" type="presParOf" srcId="{B48F5EDA-BF06-45B9-AF94-F4601A5C460B}" destId="{16E36AB1-E824-4CEF-A337-2F90C11BF856}" srcOrd="2" destOrd="0" presId="urn:diagrams.loki3.com/BracketList"/>
    <dgm:cxn modelId="{16502C18-3EDA-46D5-8CDB-0E81E1FD8905}" type="presParOf" srcId="{B48F5EDA-BF06-45B9-AF94-F4601A5C460B}" destId="{E1BC8E5E-1926-4BB5-8145-ABB1DD5E07F4}" srcOrd="3" destOrd="0" presId="urn:diagrams.loki3.com/BracketList"/>
    <dgm:cxn modelId="{133C848F-FAA7-448C-92B4-D18202180005}" type="presParOf" srcId="{3AE49817-526C-4FC8-AB48-D1C6BBAE9E1D}" destId="{BE69097A-34B3-4949-964E-099BA763DCF5}" srcOrd="1" destOrd="0" presId="urn:diagrams.loki3.com/BracketList"/>
    <dgm:cxn modelId="{3F7257D0-8EEE-461E-9C81-EBE3992A1683}" type="presParOf" srcId="{3AE49817-526C-4FC8-AB48-D1C6BBAE9E1D}" destId="{D65F3D4C-534C-4558-8636-1B07DF4B7EBC}" srcOrd="2" destOrd="0" presId="urn:diagrams.loki3.com/BracketList"/>
    <dgm:cxn modelId="{D131AFE1-22A7-4DFD-A53F-31DC3A7395EB}" type="presParOf" srcId="{D65F3D4C-534C-4558-8636-1B07DF4B7EBC}" destId="{DE424274-2682-406D-B7A2-BD06AED241A3}" srcOrd="0" destOrd="0" presId="urn:diagrams.loki3.com/BracketList"/>
    <dgm:cxn modelId="{7E3FF531-0435-42A1-A14A-084A1B0085A5}" type="presParOf" srcId="{D65F3D4C-534C-4558-8636-1B07DF4B7EBC}" destId="{F2A0D5BC-F763-4E7C-A104-DA412A74D3C5}" srcOrd="1" destOrd="0" presId="urn:diagrams.loki3.com/BracketList"/>
    <dgm:cxn modelId="{7C515355-D205-41A3-998A-E9D75A2EADF7}" type="presParOf" srcId="{D65F3D4C-534C-4558-8636-1B07DF4B7EBC}" destId="{95E5CAD5-F5AD-4DB7-8FB5-9332FA562CA5}" srcOrd="2" destOrd="0" presId="urn:diagrams.loki3.com/BracketList"/>
    <dgm:cxn modelId="{63D301AD-254C-4D86-9640-E6376B84E4A5}" type="presParOf" srcId="{D65F3D4C-534C-4558-8636-1B07DF4B7EBC}" destId="{E90F0650-D1DC-46D9-B232-2F7D6DFE2664}" srcOrd="3" destOrd="0" presId="urn:diagrams.loki3.com/BracketList"/>
    <dgm:cxn modelId="{327C8D94-D110-4996-AEC7-A72EAC490C39}" type="presParOf" srcId="{3AE49817-526C-4FC8-AB48-D1C6BBAE9E1D}" destId="{08D77FE9-8F86-45A8-8767-C42B8709D14C}" srcOrd="3" destOrd="0" presId="urn:diagrams.loki3.com/BracketList"/>
    <dgm:cxn modelId="{B86F315D-BE62-49AB-B0BF-505F38E11AD7}" type="presParOf" srcId="{3AE49817-526C-4FC8-AB48-D1C6BBAE9E1D}" destId="{F569471A-A8AF-4A3D-B9CB-A6D39B844740}" srcOrd="4" destOrd="0" presId="urn:diagrams.loki3.com/BracketList"/>
    <dgm:cxn modelId="{4A9B4A51-9771-4184-B61F-442EE19D543D}" type="presParOf" srcId="{F569471A-A8AF-4A3D-B9CB-A6D39B844740}" destId="{CCB4E1AC-EB59-46AB-9418-9F06D576D0B9}" srcOrd="0" destOrd="0" presId="urn:diagrams.loki3.com/BracketList"/>
    <dgm:cxn modelId="{4E9A0FA3-92B1-46E4-85C8-58D771AEA8ED}" type="presParOf" srcId="{F569471A-A8AF-4A3D-B9CB-A6D39B844740}" destId="{B81CCE09-201E-4AD7-86AF-78DB57ECE94F}" srcOrd="1" destOrd="0" presId="urn:diagrams.loki3.com/BracketList"/>
    <dgm:cxn modelId="{CC3F6130-3341-4955-A1A6-A55D4443E106}" type="presParOf" srcId="{F569471A-A8AF-4A3D-B9CB-A6D39B844740}" destId="{84C8A2BC-5A16-4606-A56F-B2967697B48E}" srcOrd="2" destOrd="0" presId="urn:diagrams.loki3.com/BracketList"/>
    <dgm:cxn modelId="{9B8D485D-DBFD-4A96-9FA8-0F7982325969}" type="presParOf" srcId="{F569471A-A8AF-4A3D-B9CB-A6D39B844740}" destId="{66FE493F-E24D-42F6-B62A-2A1B60A7F2BD}" srcOrd="3" destOrd="0" presId="urn:diagrams.loki3.com/BracketList"/>
    <dgm:cxn modelId="{6427F761-39C0-4193-B544-A0585D103EF2}" type="presParOf" srcId="{3AE49817-526C-4FC8-AB48-D1C6BBAE9E1D}" destId="{80C27448-48CC-4D25-BF30-CB18CC626CEB}" srcOrd="5" destOrd="0" presId="urn:diagrams.loki3.com/BracketList"/>
    <dgm:cxn modelId="{409A4C55-7F99-4731-8EB1-FFFB2E915286}" type="presParOf" srcId="{3AE49817-526C-4FC8-AB48-D1C6BBAE9E1D}" destId="{DECEE88C-88B0-4C3F-A059-4DBEBF1E7BA7}" srcOrd="6" destOrd="0" presId="urn:diagrams.loki3.com/BracketList"/>
    <dgm:cxn modelId="{2ECD0E5D-F718-4EA8-83B2-C49C6521B45F}" type="presParOf" srcId="{DECEE88C-88B0-4C3F-A059-4DBEBF1E7BA7}" destId="{325EB669-2CEB-4003-B8EC-9A70A01B11FC}" srcOrd="0" destOrd="0" presId="urn:diagrams.loki3.com/BracketList"/>
    <dgm:cxn modelId="{ADE9EF55-B743-4C81-9294-CA20A9359668}" type="presParOf" srcId="{DECEE88C-88B0-4C3F-A059-4DBEBF1E7BA7}" destId="{BD84182A-26E7-4F36-8C18-55E4C5D48A28}" srcOrd="1" destOrd="0" presId="urn:diagrams.loki3.com/BracketList"/>
    <dgm:cxn modelId="{6DD9AFA9-F70D-40C0-BF57-5744B4172B11}" type="presParOf" srcId="{DECEE88C-88B0-4C3F-A059-4DBEBF1E7BA7}" destId="{23E667A7-0978-4A7E-AD46-7E56456FDF8C}" srcOrd="2" destOrd="0" presId="urn:diagrams.loki3.com/BracketList"/>
    <dgm:cxn modelId="{2224A77E-491A-45B0-B5BA-6135EAE60BCE}" type="presParOf" srcId="{DECEE88C-88B0-4C3F-A059-4DBEBF1E7BA7}" destId="{5A60DAD4-F67C-48CE-B5B7-984BBD737423}" srcOrd="3" destOrd="0" presId="urn:diagrams.loki3.com/BracketList"/>
    <dgm:cxn modelId="{0F8A7E21-8FD3-48F8-B156-38CD26634988}" type="presParOf" srcId="{3AE49817-526C-4FC8-AB48-D1C6BBAE9E1D}" destId="{BE54FC53-A7EB-4DFB-A1A7-B19DD8634947}" srcOrd="7" destOrd="0" presId="urn:diagrams.loki3.com/BracketList"/>
    <dgm:cxn modelId="{C389E45A-5AEA-454E-B8C1-FBBD25D52FA5}" type="presParOf" srcId="{3AE49817-526C-4FC8-AB48-D1C6BBAE9E1D}" destId="{6DD55BDC-2509-4BA7-AC57-A1AD7026F96C}" srcOrd="8" destOrd="0" presId="urn:diagrams.loki3.com/BracketList"/>
    <dgm:cxn modelId="{59622F6C-ED19-4837-A48E-38D6DD302125}" type="presParOf" srcId="{6DD55BDC-2509-4BA7-AC57-A1AD7026F96C}" destId="{5AC27EA6-9C9A-4143-AE36-9C511E4991E7}" srcOrd="0" destOrd="0" presId="urn:diagrams.loki3.com/BracketList"/>
    <dgm:cxn modelId="{056F1668-442A-4B80-A83D-5C10AC4917F1}" type="presParOf" srcId="{6DD55BDC-2509-4BA7-AC57-A1AD7026F96C}" destId="{8CE69888-F1B7-4523-9DE0-CF03219EB5BF}" srcOrd="1" destOrd="0" presId="urn:diagrams.loki3.com/BracketList"/>
    <dgm:cxn modelId="{20B67261-C9BD-425D-A7F2-C8CB8502C0F7}" type="presParOf" srcId="{6DD55BDC-2509-4BA7-AC57-A1AD7026F96C}" destId="{64746E9D-3F87-4CC8-A02E-377FB83C3720}" srcOrd="2" destOrd="0" presId="urn:diagrams.loki3.com/BracketList"/>
    <dgm:cxn modelId="{3F2FEB7C-736E-4695-84E0-298A06AECC05}" type="presParOf" srcId="{6DD55BDC-2509-4BA7-AC57-A1AD7026F96C}" destId="{F6C79B2A-37D1-4573-BC54-896CBB233BED}"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B2B7ABA-F2E6-4C74-B4AC-23E89F881626}" type="doc">
      <dgm:prSet loTypeId="urn:diagrams.loki3.com/BracketList" loCatId="list" qsTypeId="urn:microsoft.com/office/officeart/2005/8/quickstyle/simple1" qsCatId="simple" csTypeId="urn:microsoft.com/office/officeart/2005/8/colors/accent1_5" csCatId="accent1" phldr="1"/>
      <dgm:spPr/>
      <dgm:t>
        <a:bodyPr/>
        <a:lstStyle/>
        <a:p>
          <a:endParaRPr lang="en-US"/>
        </a:p>
      </dgm:t>
    </dgm:pt>
    <dgm:pt modelId="{7268D886-B56B-4BEF-83D9-8FC7C02CA1BA}">
      <dgm:prSet phldrT="[Text]"/>
      <dgm:spPr/>
      <dgm:t>
        <a:bodyPr/>
        <a:lstStyle/>
        <a:p>
          <a:r>
            <a:rPr lang="en-US" dirty="0"/>
            <a:t>1956</a:t>
          </a:r>
        </a:p>
      </dgm:t>
    </dgm:pt>
    <dgm:pt modelId="{44B13713-56D8-4A44-9210-D45CF325DDED}" type="parTrans" cxnId="{1F88E45E-C2C6-41C7-BA2A-BEBF26271505}">
      <dgm:prSet/>
      <dgm:spPr/>
      <dgm:t>
        <a:bodyPr/>
        <a:lstStyle/>
        <a:p>
          <a:endParaRPr lang="en-US"/>
        </a:p>
      </dgm:t>
    </dgm:pt>
    <dgm:pt modelId="{3438261B-52F1-401D-8FA7-3CE3CF6E33FD}" type="sibTrans" cxnId="{1F88E45E-C2C6-41C7-BA2A-BEBF26271505}">
      <dgm:prSet/>
      <dgm:spPr/>
      <dgm:t>
        <a:bodyPr/>
        <a:lstStyle/>
        <a:p>
          <a:endParaRPr lang="en-US"/>
        </a:p>
      </dgm:t>
    </dgm:pt>
    <dgm:pt modelId="{A395F7C7-5849-4ACF-893C-8A1C676EAD24}">
      <dgm:prSet/>
      <dgm:spPr/>
      <dgm:t>
        <a:bodyPr/>
        <a:lstStyle/>
        <a:p>
          <a:r>
            <a:rPr lang="pt-BR" dirty="0"/>
            <a:t>Maulana Abul Kalam Azad Trophy </a:t>
          </a:r>
          <a:endParaRPr lang="en-US" dirty="0"/>
        </a:p>
      </dgm:t>
    </dgm:pt>
    <dgm:pt modelId="{B4F9BDA1-8EA2-4336-81AF-F1F780C94DA5}" type="parTrans" cxnId="{13B97475-29DB-4A84-92D9-B2B183ACB466}">
      <dgm:prSet/>
      <dgm:spPr/>
      <dgm:t>
        <a:bodyPr/>
        <a:lstStyle/>
        <a:p>
          <a:endParaRPr lang="en-US"/>
        </a:p>
      </dgm:t>
    </dgm:pt>
    <dgm:pt modelId="{CD5A0E32-4B03-418B-99A2-DE07735D26BC}" type="sibTrans" cxnId="{13B97475-29DB-4A84-92D9-B2B183ACB466}">
      <dgm:prSet/>
      <dgm:spPr/>
      <dgm:t>
        <a:bodyPr/>
        <a:lstStyle/>
        <a:p>
          <a:endParaRPr lang="en-US"/>
        </a:p>
      </dgm:t>
    </dgm:pt>
    <dgm:pt modelId="{EACC1D05-5B95-489F-AF33-E1E78BBC8966}">
      <dgm:prSet/>
      <dgm:spPr/>
      <dgm:t>
        <a:bodyPr/>
        <a:lstStyle/>
        <a:p>
          <a:r>
            <a:rPr lang="en-US" dirty="0"/>
            <a:t>Inter-University Tournaments- max. medal winner</a:t>
          </a:r>
        </a:p>
      </dgm:t>
    </dgm:pt>
    <dgm:pt modelId="{BCCAC900-8896-42FF-9B8E-8BDA3CCDC8F8}" type="parTrans" cxnId="{A3EAA9EA-35FB-4C8F-9421-9FBEF7549277}">
      <dgm:prSet/>
      <dgm:spPr/>
      <dgm:t>
        <a:bodyPr/>
        <a:lstStyle/>
        <a:p>
          <a:endParaRPr lang="en-US"/>
        </a:p>
      </dgm:t>
    </dgm:pt>
    <dgm:pt modelId="{BD28A72B-9502-4C72-9041-593ACC7CB45A}" type="sibTrans" cxnId="{A3EAA9EA-35FB-4C8F-9421-9FBEF7549277}">
      <dgm:prSet/>
      <dgm:spPr/>
      <dgm:t>
        <a:bodyPr/>
        <a:lstStyle/>
        <a:p>
          <a:endParaRPr lang="en-US"/>
        </a:p>
      </dgm:t>
    </dgm:pt>
    <dgm:pt modelId="{B7926B6C-289E-43FB-9358-29ED444770B2}">
      <dgm:prSet/>
      <dgm:spPr/>
      <dgm:t>
        <a:bodyPr/>
        <a:lstStyle/>
        <a:p>
          <a:r>
            <a:rPr lang="en-US" dirty="0"/>
            <a:t>1961</a:t>
          </a:r>
        </a:p>
      </dgm:t>
    </dgm:pt>
    <dgm:pt modelId="{633B0CE7-FF4F-42EB-A715-B17AB78C1C55}" type="parTrans" cxnId="{31F76FDC-8021-4904-B83A-838B03FA6944}">
      <dgm:prSet/>
      <dgm:spPr/>
      <dgm:t>
        <a:bodyPr/>
        <a:lstStyle/>
        <a:p>
          <a:endParaRPr lang="en-US"/>
        </a:p>
      </dgm:t>
    </dgm:pt>
    <dgm:pt modelId="{9A6A62CF-156C-495C-AF68-5E4B4F4DB7B4}" type="sibTrans" cxnId="{31F76FDC-8021-4904-B83A-838B03FA6944}">
      <dgm:prSet/>
      <dgm:spPr/>
      <dgm:t>
        <a:bodyPr/>
        <a:lstStyle/>
        <a:p>
          <a:endParaRPr lang="en-US"/>
        </a:p>
      </dgm:t>
    </dgm:pt>
    <dgm:pt modelId="{15F2F108-3160-4672-8469-3445E21FDAAB}">
      <dgm:prSet/>
      <dgm:spPr/>
      <dgm:t>
        <a:bodyPr/>
        <a:lstStyle/>
        <a:p>
          <a:r>
            <a:rPr lang="en-US" dirty="0" err="1"/>
            <a:t>Arjuna</a:t>
          </a:r>
          <a:r>
            <a:rPr lang="en-US" dirty="0"/>
            <a:t> Award The award</a:t>
          </a:r>
        </a:p>
      </dgm:t>
    </dgm:pt>
    <dgm:pt modelId="{B521BA72-847C-4F59-B93A-61EEDEE14BB4}" type="parTrans" cxnId="{90F6C6A8-B838-425C-9611-04514329DB80}">
      <dgm:prSet/>
      <dgm:spPr/>
      <dgm:t>
        <a:bodyPr/>
        <a:lstStyle/>
        <a:p>
          <a:endParaRPr lang="en-US"/>
        </a:p>
      </dgm:t>
    </dgm:pt>
    <dgm:pt modelId="{A94BE0B2-9F4A-40F2-A5FA-7997224CAE7C}" type="sibTrans" cxnId="{90F6C6A8-B838-425C-9611-04514329DB80}">
      <dgm:prSet/>
      <dgm:spPr/>
      <dgm:t>
        <a:bodyPr/>
        <a:lstStyle/>
        <a:p>
          <a:endParaRPr lang="en-US"/>
        </a:p>
      </dgm:t>
    </dgm:pt>
    <dgm:pt modelId="{16DBF6F0-301E-405C-9CD1-B4413DFF3C55}">
      <dgm:prSet/>
      <dgm:spPr/>
      <dgm:t>
        <a:bodyPr/>
        <a:lstStyle/>
        <a:p>
          <a:r>
            <a:rPr lang="en-US" dirty="0"/>
            <a:t>total 5 years consistent performance</a:t>
          </a:r>
        </a:p>
      </dgm:t>
    </dgm:pt>
    <dgm:pt modelId="{1951474E-167B-4E8F-A2F7-B205940A57FF}" type="parTrans" cxnId="{7CDEE593-478A-4702-AFAE-85AEFFCA50F6}">
      <dgm:prSet/>
      <dgm:spPr/>
      <dgm:t>
        <a:bodyPr/>
        <a:lstStyle/>
        <a:p>
          <a:endParaRPr lang="en-US"/>
        </a:p>
      </dgm:t>
    </dgm:pt>
    <dgm:pt modelId="{C1B0E1D1-BE21-48F0-843D-9F456E6C8CC5}" type="sibTrans" cxnId="{7CDEE593-478A-4702-AFAE-85AEFFCA50F6}">
      <dgm:prSet/>
      <dgm:spPr/>
      <dgm:t>
        <a:bodyPr/>
        <a:lstStyle/>
        <a:p>
          <a:endParaRPr lang="en-US"/>
        </a:p>
      </dgm:t>
    </dgm:pt>
    <dgm:pt modelId="{5DEB702D-57E8-413B-B76A-44963DB5E257}">
      <dgm:prSet/>
      <dgm:spPr/>
      <dgm:t>
        <a:bodyPr/>
        <a:lstStyle/>
        <a:p>
          <a:r>
            <a:rPr lang="en-US" dirty="0"/>
            <a:t>1982</a:t>
          </a:r>
        </a:p>
      </dgm:t>
    </dgm:pt>
    <dgm:pt modelId="{ED88BE54-7554-4C32-AE90-42D8F6260FE8}" type="parTrans" cxnId="{C030F6DE-5915-4233-AFE9-2E0C7E50EBF4}">
      <dgm:prSet/>
      <dgm:spPr/>
      <dgm:t>
        <a:bodyPr/>
        <a:lstStyle/>
        <a:p>
          <a:endParaRPr lang="en-US"/>
        </a:p>
      </dgm:t>
    </dgm:pt>
    <dgm:pt modelId="{95AD22E2-C7BB-4A3E-A8F4-608FF3FF8F5F}" type="sibTrans" cxnId="{C030F6DE-5915-4233-AFE9-2E0C7E50EBF4}">
      <dgm:prSet/>
      <dgm:spPr/>
      <dgm:t>
        <a:bodyPr/>
        <a:lstStyle/>
        <a:p>
          <a:endParaRPr lang="en-US"/>
        </a:p>
      </dgm:t>
    </dgm:pt>
    <dgm:pt modelId="{725BE698-5EC1-450C-942E-8A9404D0218B}">
      <dgm:prSet/>
      <dgm:spPr/>
      <dgm:t>
        <a:bodyPr/>
        <a:lstStyle/>
        <a:p>
          <a:r>
            <a:rPr lang="en-US" dirty="0"/>
            <a:t>Sports welfare fund.</a:t>
          </a:r>
        </a:p>
      </dgm:t>
    </dgm:pt>
    <dgm:pt modelId="{515B0E85-9F6B-4E26-8D8F-D3B5EC5C2A19}" type="parTrans" cxnId="{C1A011EC-E39C-421F-85D8-19E9CC77216D}">
      <dgm:prSet/>
      <dgm:spPr/>
      <dgm:t>
        <a:bodyPr/>
        <a:lstStyle/>
        <a:p>
          <a:endParaRPr lang="en-US"/>
        </a:p>
      </dgm:t>
    </dgm:pt>
    <dgm:pt modelId="{7FF3FE51-D8DA-492B-B1A9-699978675F8A}" type="sibTrans" cxnId="{C1A011EC-E39C-421F-85D8-19E9CC77216D}">
      <dgm:prSet/>
      <dgm:spPr/>
      <dgm:t>
        <a:bodyPr/>
        <a:lstStyle/>
        <a:p>
          <a:endParaRPr lang="en-US"/>
        </a:p>
      </dgm:t>
    </dgm:pt>
    <dgm:pt modelId="{CDCF07F9-3F77-490D-A99B-FC97F0320936}">
      <dgm:prSet/>
      <dgm:spPr/>
      <dgm:t>
        <a:bodyPr/>
        <a:lstStyle/>
        <a:p>
          <a:r>
            <a:rPr lang="en-US" dirty="0"/>
            <a:t>Assistance if &lt;2 lakh annual income.</a:t>
          </a:r>
        </a:p>
      </dgm:t>
    </dgm:pt>
    <dgm:pt modelId="{92A0081E-2831-425F-819D-BE048AD44816}" type="parTrans" cxnId="{75EDAB30-4AB6-4560-ACCE-B5CAB4D320DB}">
      <dgm:prSet/>
      <dgm:spPr/>
      <dgm:t>
        <a:bodyPr/>
        <a:lstStyle/>
        <a:p>
          <a:endParaRPr lang="en-US"/>
        </a:p>
      </dgm:t>
    </dgm:pt>
    <dgm:pt modelId="{0EF5CD4F-5CC6-4089-B421-18DF34D92CE7}" type="sibTrans" cxnId="{75EDAB30-4AB6-4560-ACCE-B5CAB4D320DB}">
      <dgm:prSet/>
      <dgm:spPr/>
      <dgm:t>
        <a:bodyPr/>
        <a:lstStyle/>
        <a:p>
          <a:endParaRPr lang="en-US"/>
        </a:p>
      </dgm:t>
    </dgm:pt>
    <dgm:pt modelId="{044A04E0-4436-4889-9B9C-0DB1FAECA764}">
      <dgm:prSet/>
      <dgm:spPr/>
      <dgm:t>
        <a:bodyPr/>
        <a:lstStyle/>
        <a:p>
          <a:r>
            <a:rPr lang="en-US" dirty="0"/>
            <a:t>1984</a:t>
          </a:r>
        </a:p>
      </dgm:t>
    </dgm:pt>
    <dgm:pt modelId="{1C4F7BA4-DCE5-49BB-9C67-CB83FCFF067D}" type="parTrans" cxnId="{E4946CA2-5889-4685-BF6C-BA23B41DDEDA}">
      <dgm:prSet/>
      <dgm:spPr/>
      <dgm:t>
        <a:bodyPr/>
        <a:lstStyle/>
        <a:p>
          <a:endParaRPr lang="en-US"/>
        </a:p>
      </dgm:t>
    </dgm:pt>
    <dgm:pt modelId="{7BB712BC-17ED-4F4B-908F-07CDD9E3A28F}" type="sibTrans" cxnId="{E4946CA2-5889-4685-BF6C-BA23B41DDEDA}">
      <dgm:prSet/>
      <dgm:spPr/>
      <dgm:t>
        <a:bodyPr/>
        <a:lstStyle/>
        <a:p>
          <a:endParaRPr lang="en-US"/>
        </a:p>
      </dgm:t>
    </dgm:pt>
    <dgm:pt modelId="{86AEFF62-6E58-4225-89E7-6808CBA1A1AD}">
      <dgm:prSet/>
      <dgm:spPr/>
      <dgm:t>
        <a:bodyPr/>
        <a:lstStyle/>
        <a:p>
          <a:r>
            <a:rPr lang="en-US" dirty="0"/>
            <a:t>Sports Authority of India (SAI)</a:t>
          </a:r>
        </a:p>
      </dgm:t>
    </dgm:pt>
    <dgm:pt modelId="{B9D7D997-8F94-4303-BDB3-B0394E5ED173}" type="parTrans" cxnId="{4F6F9F7D-8A09-40D5-BFEA-7811F74392A2}">
      <dgm:prSet/>
      <dgm:spPr/>
      <dgm:t>
        <a:bodyPr/>
        <a:lstStyle/>
        <a:p>
          <a:endParaRPr lang="en-US"/>
        </a:p>
      </dgm:t>
    </dgm:pt>
    <dgm:pt modelId="{1003DEB8-FA0C-4249-977A-D40E9E15A918}" type="sibTrans" cxnId="{4F6F9F7D-8A09-40D5-BFEA-7811F74392A2}">
      <dgm:prSet/>
      <dgm:spPr/>
      <dgm:t>
        <a:bodyPr/>
        <a:lstStyle/>
        <a:p>
          <a:endParaRPr lang="en-US"/>
        </a:p>
      </dgm:t>
    </dgm:pt>
    <dgm:pt modelId="{617E8BAD-E7DC-4447-931F-DDB4A4EF0824}">
      <dgm:prSet/>
      <dgm:spPr/>
      <dgm:t>
        <a:bodyPr/>
        <a:lstStyle/>
        <a:p>
          <a:r>
            <a:rPr lang="en-US" dirty="0"/>
            <a:t>reg. society, main purpose ASIAD Delhi stadium maintenance</a:t>
          </a:r>
        </a:p>
      </dgm:t>
    </dgm:pt>
    <dgm:pt modelId="{85AD4622-49C9-48D3-A3A5-7381DE4D3137}" type="parTrans" cxnId="{F1CA8D41-461E-42B1-BF3A-88815D61C287}">
      <dgm:prSet/>
      <dgm:spPr/>
      <dgm:t>
        <a:bodyPr/>
        <a:lstStyle/>
        <a:p>
          <a:endParaRPr lang="en-US"/>
        </a:p>
      </dgm:t>
    </dgm:pt>
    <dgm:pt modelId="{9B1D8B32-C9B5-4C42-85BD-BE824A0948A1}" type="sibTrans" cxnId="{F1CA8D41-461E-42B1-BF3A-88815D61C287}">
      <dgm:prSet/>
      <dgm:spPr/>
      <dgm:t>
        <a:bodyPr/>
        <a:lstStyle/>
        <a:p>
          <a:endParaRPr lang="en-US"/>
        </a:p>
      </dgm:t>
    </dgm:pt>
    <dgm:pt modelId="{22B5EC41-C827-4209-96E5-EEA4809C809B}" type="pres">
      <dgm:prSet presAssocID="{3B2B7ABA-F2E6-4C74-B4AC-23E89F881626}" presName="Name0" presStyleCnt="0">
        <dgm:presLayoutVars>
          <dgm:dir/>
          <dgm:animLvl val="lvl"/>
          <dgm:resizeHandles val="exact"/>
        </dgm:presLayoutVars>
      </dgm:prSet>
      <dgm:spPr/>
    </dgm:pt>
    <dgm:pt modelId="{EA1DF2C5-217D-45F6-8F0F-4F86EA0BAEC5}" type="pres">
      <dgm:prSet presAssocID="{7268D886-B56B-4BEF-83D9-8FC7C02CA1BA}" presName="linNode" presStyleCnt="0"/>
      <dgm:spPr/>
    </dgm:pt>
    <dgm:pt modelId="{944543CF-34BA-4184-9189-066346F1E7E9}" type="pres">
      <dgm:prSet presAssocID="{7268D886-B56B-4BEF-83D9-8FC7C02CA1BA}" presName="parTx" presStyleLbl="revTx" presStyleIdx="0" presStyleCnt="4">
        <dgm:presLayoutVars>
          <dgm:chMax val="1"/>
          <dgm:bulletEnabled val="1"/>
        </dgm:presLayoutVars>
      </dgm:prSet>
      <dgm:spPr/>
    </dgm:pt>
    <dgm:pt modelId="{86DDA56A-396A-4EC9-BE62-9DC3097F8074}" type="pres">
      <dgm:prSet presAssocID="{7268D886-B56B-4BEF-83D9-8FC7C02CA1BA}" presName="bracket" presStyleLbl="parChTrans1D1" presStyleIdx="0" presStyleCnt="4"/>
      <dgm:spPr/>
    </dgm:pt>
    <dgm:pt modelId="{E0BF9240-9647-42DB-98C1-662CA131B838}" type="pres">
      <dgm:prSet presAssocID="{7268D886-B56B-4BEF-83D9-8FC7C02CA1BA}" presName="spH" presStyleCnt="0"/>
      <dgm:spPr/>
    </dgm:pt>
    <dgm:pt modelId="{B4FC42C6-EE80-4D17-A8AF-98611713E509}" type="pres">
      <dgm:prSet presAssocID="{7268D886-B56B-4BEF-83D9-8FC7C02CA1BA}" presName="desTx" presStyleLbl="node1" presStyleIdx="0" presStyleCnt="4">
        <dgm:presLayoutVars>
          <dgm:bulletEnabled val="1"/>
        </dgm:presLayoutVars>
      </dgm:prSet>
      <dgm:spPr/>
    </dgm:pt>
    <dgm:pt modelId="{8D0CDE98-2DEC-4329-825D-C3783E839313}" type="pres">
      <dgm:prSet presAssocID="{3438261B-52F1-401D-8FA7-3CE3CF6E33FD}" presName="spV" presStyleCnt="0"/>
      <dgm:spPr/>
    </dgm:pt>
    <dgm:pt modelId="{8A696B46-E88E-4DAA-989B-9B64A7969675}" type="pres">
      <dgm:prSet presAssocID="{B7926B6C-289E-43FB-9358-29ED444770B2}" presName="linNode" presStyleCnt="0"/>
      <dgm:spPr/>
    </dgm:pt>
    <dgm:pt modelId="{3DE41173-BC56-4649-9F14-BD02AEEBC242}" type="pres">
      <dgm:prSet presAssocID="{B7926B6C-289E-43FB-9358-29ED444770B2}" presName="parTx" presStyleLbl="revTx" presStyleIdx="1" presStyleCnt="4">
        <dgm:presLayoutVars>
          <dgm:chMax val="1"/>
          <dgm:bulletEnabled val="1"/>
        </dgm:presLayoutVars>
      </dgm:prSet>
      <dgm:spPr/>
    </dgm:pt>
    <dgm:pt modelId="{BDE36FF0-973D-4AC3-853E-F0C21F266C4E}" type="pres">
      <dgm:prSet presAssocID="{B7926B6C-289E-43FB-9358-29ED444770B2}" presName="bracket" presStyleLbl="parChTrans1D1" presStyleIdx="1" presStyleCnt="4"/>
      <dgm:spPr/>
    </dgm:pt>
    <dgm:pt modelId="{2248372F-4988-4CB8-BF52-1D4A5EA1D7AC}" type="pres">
      <dgm:prSet presAssocID="{B7926B6C-289E-43FB-9358-29ED444770B2}" presName="spH" presStyleCnt="0"/>
      <dgm:spPr/>
    </dgm:pt>
    <dgm:pt modelId="{AE2874FE-4743-41A6-AC10-6DAB7527259C}" type="pres">
      <dgm:prSet presAssocID="{B7926B6C-289E-43FB-9358-29ED444770B2}" presName="desTx" presStyleLbl="node1" presStyleIdx="1" presStyleCnt="4">
        <dgm:presLayoutVars>
          <dgm:bulletEnabled val="1"/>
        </dgm:presLayoutVars>
      </dgm:prSet>
      <dgm:spPr/>
    </dgm:pt>
    <dgm:pt modelId="{9BCE2F85-7243-4BEC-AB52-B0F3F216456C}" type="pres">
      <dgm:prSet presAssocID="{9A6A62CF-156C-495C-AF68-5E4B4F4DB7B4}" presName="spV" presStyleCnt="0"/>
      <dgm:spPr/>
    </dgm:pt>
    <dgm:pt modelId="{87C70EB3-49F6-4DB8-A73E-0F05E15C1641}" type="pres">
      <dgm:prSet presAssocID="{5DEB702D-57E8-413B-B76A-44963DB5E257}" presName="linNode" presStyleCnt="0"/>
      <dgm:spPr/>
    </dgm:pt>
    <dgm:pt modelId="{AA29EA05-5F01-4445-A62B-303661F053E0}" type="pres">
      <dgm:prSet presAssocID="{5DEB702D-57E8-413B-B76A-44963DB5E257}" presName="parTx" presStyleLbl="revTx" presStyleIdx="2" presStyleCnt="4">
        <dgm:presLayoutVars>
          <dgm:chMax val="1"/>
          <dgm:bulletEnabled val="1"/>
        </dgm:presLayoutVars>
      </dgm:prSet>
      <dgm:spPr/>
    </dgm:pt>
    <dgm:pt modelId="{A87076BE-4BFB-4144-B860-E7D0487248BD}" type="pres">
      <dgm:prSet presAssocID="{5DEB702D-57E8-413B-B76A-44963DB5E257}" presName="bracket" presStyleLbl="parChTrans1D1" presStyleIdx="2" presStyleCnt="4"/>
      <dgm:spPr/>
    </dgm:pt>
    <dgm:pt modelId="{50DC5A46-D825-4DB7-A546-4F4F3330338A}" type="pres">
      <dgm:prSet presAssocID="{5DEB702D-57E8-413B-B76A-44963DB5E257}" presName="spH" presStyleCnt="0"/>
      <dgm:spPr/>
    </dgm:pt>
    <dgm:pt modelId="{C008743C-28E3-49F8-BA69-42A29160EBE9}" type="pres">
      <dgm:prSet presAssocID="{5DEB702D-57E8-413B-B76A-44963DB5E257}" presName="desTx" presStyleLbl="node1" presStyleIdx="2" presStyleCnt="4">
        <dgm:presLayoutVars>
          <dgm:bulletEnabled val="1"/>
        </dgm:presLayoutVars>
      </dgm:prSet>
      <dgm:spPr/>
    </dgm:pt>
    <dgm:pt modelId="{EE645D19-43FC-45E2-B1AF-19E1984A4C86}" type="pres">
      <dgm:prSet presAssocID="{95AD22E2-C7BB-4A3E-A8F4-608FF3FF8F5F}" presName="spV" presStyleCnt="0"/>
      <dgm:spPr/>
    </dgm:pt>
    <dgm:pt modelId="{C5AE5194-AB01-43CA-B877-26C406ACFE37}" type="pres">
      <dgm:prSet presAssocID="{044A04E0-4436-4889-9B9C-0DB1FAECA764}" presName="linNode" presStyleCnt="0"/>
      <dgm:spPr/>
    </dgm:pt>
    <dgm:pt modelId="{D50D7230-F5A4-409A-B3D6-89018B302905}" type="pres">
      <dgm:prSet presAssocID="{044A04E0-4436-4889-9B9C-0DB1FAECA764}" presName="parTx" presStyleLbl="revTx" presStyleIdx="3" presStyleCnt="4">
        <dgm:presLayoutVars>
          <dgm:chMax val="1"/>
          <dgm:bulletEnabled val="1"/>
        </dgm:presLayoutVars>
      </dgm:prSet>
      <dgm:spPr/>
    </dgm:pt>
    <dgm:pt modelId="{25CEB8AF-ED32-4BCF-B071-4A9A8D17776C}" type="pres">
      <dgm:prSet presAssocID="{044A04E0-4436-4889-9B9C-0DB1FAECA764}" presName="bracket" presStyleLbl="parChTrans1D1" presStyleIdx="3" presStyleCnt="4"/>
      <dgm:spPr/>
    </dgm:pt>
    <dgm:pt modelId="{78ED7678-5A2B-4503-A674-21D816601199}" type="pres">
      <dgm:prSet presAssocID="{044A04E0-4436-4889-9B9C-0DB1FAECA764}" presName="spH" presStyleCnt="0"/>
      <dgm:spPr/>
    </dgm:pt>
    <dgm:pt modelId="{A332B965-08E0-470C-B29E-14AA64F023FF}" type="pres">
      <dgm:prSet presAssocID="{044A04E0-4436-4889-9B9C-0DB1FAECA764}" presName="desTx" presStyleLbl="node1" presStyleIdx="3" presStyleCnt="4">
        <dgm:presLayoutVars>
          <dgm:bulletEnabled val="1"/>
        </dgm:presLayoutVars>
      </dgm:prSet>
      <dgm:spPr/>
    </dgm:pt>
  </dgm:ptLst>
  <dgm:cxnLst>
    <dgm:cxn modelId="{1F88E45E-C2C6-41C7-BA2A-BEBF26271505}" srcId="{3B2B7ABA-F2E6-4C74-B4AC-23E89F881626}" destId="{7268D886-B56B-4BEF-83D9-8FC7C02CA1BA}" srcOrd="0" destOrd="0" parTransId="{44B13713-56D8-4A44-9210-D45CF325DDED}" sibTransId="{3438261B-52F1-401D-8FA7-3CE3CF6E33FD}"/>
    <dgm:cxn modelId="{75EDAB30-4AB6-4560-ACCE-B5CAB4D320DB}" srcId="{5DEB702D-57E8-413B-B76A-44963DB5E257}" destId="{CDCF07F9-3F77-490D-A99B-FC97F0320936}" srcOrd="1" destOrd="0" parTransId="{92A0081E-2831-425F-819D-BE048AD44816}" sibTransId="{0EF5CD4F-5CC6-4089-B421-18DF34D92CE7}"/>
    <dgm:cxn modelId="{A3EAA9EA-35FB-4C8F-9421-9FBEF7549277}" srcId="{7268D886-B56B-4BEF-83D9-8FC7C02CA1BA}" destId="{EACC1D05-5B95-489F-AF33-E1E78BBC8966}" srcOrd="1" destOrd="0" parTransId="{BCCAC900-8896-42FF-9B8E-8BDA3CCDC8F8}" sibTransId="{BD28A72B-9502-4C72-9041-593ACC7CB45A}"/>
    <dgm:cxn modelId="{C1A011EC-E39C-421F-85D8-19E9CC77216D}" srcId="{5DEB702D-57E8-413B-B76A-44963DB5E257}" destId="{725BE698-5EC1-450C-942E-8A9404D0218B}" srcOrd="0" destOrd="0" parTransId="{515B0E85-9F6B-4E26-8D8F-D3B5EC5C2A19}" sibTransId="{7FF3FE51-D8DA-492B-B1A9-699978675F8A}"/>
    <dgm:cxn modelId="{4F6F9F7D-8A09-40D5-BFEA-7811F74392A2}" srcId="{044A04E0-4436-4889-9B9C-0DB1FAECA764}" destId="{86AEFF62-6E58-4225-89E7-6808CBA1A1AD}" srcOrd="0" destOrd="0" parTransId="{B9D7D997-8F94-4303-BDB3-B0394E5ED173}" sibTransId="{1003DEB8-FA0C-4249-977A-D40E9E15A918}"/>
    <dgm:cxn modelId="{40C3AF13-2AF9-4EE3-A5F9-930FDA381C07}" type="presOf" srcId="{7268D886-B56B-4BEF-83D9-8FC7C02CA1BA}" destId="{944543CF-34BA-4184-9189-066346F1E7E9}" srcOrd="0" destOrd="0" presId="urn:diagrams.loki3.com/BracketList"/>
    <dgm:cxn modelId="{F1CA8D41-461E-42B1-BF3A-88815D61C287}" srcId="{044A04E0-4436-4889-9B9C-0DB1FAECA764}" destId="{617E8BAD-E7DC-4447-931F-DDB4A4EF0824}" srcOrd="1" destOrd="0" parTransId="{85AD4622-49C9-48D3-A3A5-7381DE4D3137}" sibTransId="{9B1D8B32-C9B5-4C42-85BD-BE824A0948A1}"/>
    <dgm:cxn modelId="{5BEC42EF-FECE-44E6-BE96-0AA74AE41FC2}" type="presOf" srcId="{A395F7C7-5849-4ACF-893C-8A1C676EAD24}" destId="{B4FC42C6-EE80-4D17-A8AF-98611713E509}" srcOrd="0" destOrd="0" presId="urn:diagrams.loki3.com/BracketList"/>
    <dgm:cxn modelId="{B454BD43-CB88-462D-BA08-02BC1AA15E4C}" type="presOf" srcId="{3B2B7ABA-F2E6-4C74-B4AC-23E89F881626}" destId="{22B5EC41-C827-4209-96E5-EEA4809C809B}" srcOrd="0" destOrd="0" presId="urn:diagrams.loki3.com/BracketList"/>
    <dgm:cxn modelId="{C030F6DE-5915-4233-AFE9-2E0C7E50EBF4}" srcId="{3B2B7ABA-F2E6-4C74-B4AC-23E89F881626}" destId="{5DEB702D-57E8-413B-B76A-44963DB5E257}" srcOrd="2" destOrd="0" parTransId="{ED88BE54-7554-4C32-AE90-42D8F6260FE8}" sibTransId="{95AD22E2-C7BB-4A3E-A8F4-608FF3FF8F5F}"/>
    <dgm:cxn modelId="{C61C073C-6AE7-4802-85AD-AC9E22ACDADE}" type="presOf" srcId="{16DBF6F0-301E-405C-9CD1-B4413DFF3C55}" destId="{AE2874FE-4743-41A6-AC10-6DAB7527259C}" srcOrd="0" destOrd="1" presId="urn:diagrams.loki3.com/BracketList"/>
    <dgm:cxn modelId="{90F6C6A8-B838-425C-9611-04514329DB80}" srcId="{B7926B6C-289E-43FB-9358-29ED444770B2}" destId="{15F2F108-3160-4672-8469-3445E21FDAAB}" srcOrd="0" destOrd="0" parTransId="{B521BA72-847C-4F59-B93A-61EEDEE14BB4}" sibTransId="{A94BE0B2-9F4A-40F2-A5FA-7997224CAE7C}"/>
    <dgm:cxn modelId="{37131CCB-7ECC-4DF8-97C8-E295309968E6}" type="presOf" srcId="{725BE698-5EC1-450C-942E-8A9404D0218B}" destId="{C008743C-28E3-49F8-BA69-42A29160EBE9}" srcOrd="0" destOrd="0" presId="urn:diagrams.loki3.com/BracketList"/>
    <dgm:cxn modelId="{13B97475-29DB-4A84-92D9-B2B183ACB466}" srcId="{7268D886-B56B-4BEF-83D9-8FC7C02CA1BA}" destId="{A395F7C7-5849-4ACF-893C-8A1C676EAD24}" srcOrd="0" destOrd="0" parTransId="{B4F9BDA1-8EA2-4336-81AF-F1F780C94DA5}" sibTransId="{CD5A0E32-4B03-418B-99A2-DE07735D26BC}"/>
    <dgm:cxn modelId="{CD5D9282-C3E5-409E-AF4A-298048555A9E}" type="presOf" srcId="{5DEB702D-57E8-413B-B76A-44963DB5E257}" destId="{AA29EA05-5F01-4445-A62B-303661F053E0}" srcOrd="0" destOrd="0" presId="urn:diagrams.loki3.com/BracketList"/>
    <dgm:cxn modelId="{7CDEE593-478A-4702-AFAE-85AEFFCA50F6}" srcId="{B7926B6C-289E-43FB-9358-29ED444770B2}" destId="{16DBF6F0-301E-405C-9CD1-B4413DFF3C55}" srcOrd="1" destOrd="0" parTransId="{1951474E-167B-4E8F-A2F7-B205940A57FF}" sibTransId="{C1B0E1D1-BE21-48F0-843D-9F456E6C8CC5}"/>
    <dgm:cxn modelId="{42C02AD4-8128-4B4B-9C0D-3EB7862CDD8C}" type="presOf" srcId="{EACC1D05-5B95-489F-AF33-E1E78BBC8966}" destId="{B4FC42C6-EE80-4D17-A8AF-98611713E509}" srcOrd="0" destOrd="1" presId="urn:diagrams.loki3.com/BracketList"/>
    <dgm:cxn modelId="{5F783422-1327-4E3D-A384-5068AD4B1E9F}" type="presOf" srcId="{B7926B6C-289E-43FB-9358-29ED444770B2}" destId="{3DE41173-BC56-4649-9F14-BD02AEEBC242}" srcOrd="0" destOrd="0" presId="urn:diagrams.loki3.com/BracketList"/>
    <dgm:cxn modelId="{31F76FDC-8021-4904-B83A-838B03FA6944}" srcId="{3B2B7ABA-F2E6-4C74-B4AC-23E89F881626}" destId="{B7926B6C-289E-43FB-9358-29ED444770B2}" srcOrd="1" destOrd="0" parTransId="{633B0CE7-FF4F-42EB-A715-B17AB78C1C55}" sibTransId="{9A6A62CF-156C-495C-AF68-5E4B4F4DB7B4}"/>
    <dgm:cxn modelId="{4EB1E2FB-75EE-4605-AF65-C1A7E7F3CF59}" type="presOf" srcId="{86AEFF62-6E58-4225-89E7-6808CBA1A1AD}" destId="{A332B965-08E0-470C-B29E-14AA64F023FF}" srcOrd="0" destOrd="0" presId="urn:diagrams.loki3.com/BracketList"/>
    <dgm:cxn modelId="{0A4319FD-CC17-40D4-BD4E-E4DC103ED2AF}" type="presOf" srcId="{617E8BAD-E7DC-4447-931F-DDB4A4EF0824}" destId="{A332B965-08E0-470C-B29E-14AA64F023FF}" srcOrd="0" destOrd="1" presId="urn:diagrams.loki3.com/BracketList"/>
    <dgm:cxn modelId="{8DC7A53A-B438-4E32-BBCD-B26EC7FC33AB}" type="presOf" srcId="{CDCF07F9-3F77-490D-A99B-FC97F0320936}" destId="{C008743C-28E3-49F8-BA69-42A29160EBE9}" srcOrd="0" destOrd="1" presId="urn:diagrams.loki3.com/BracketList"/>
    <dgm:cxn modelId="{02728513-0B35-4F64-99AB-3EF8185FEB89}" type="presOf" srcId="{044A04E0-4436-4889-9B9C-0DB1FAECA764}" destId="{D50D7230-F5A4-409A-B3D6-89018B302905}" srcOrd="0" destOrd="0" presId="urn:diagrams.loki3.com/BracketList"/>
    <dgm:cxn modelId="{B00CE3CC-DB39-4975-90EE-43A0A25A5714}" type="presOf" srcId="{15F2F108-3160-4672-8469-3445E21FDAAB}" destId="{AE2874FE-4743-41A6-AC10-6DAB7527259C}" srcOrd="0" destOrd="0" presId="urn:diagrams.loki3.com/BracketList"/>
    <dgm:cxn modelId="{E4946CA2-5889-4685-BF6C-BA23B41DDEDA}" srcId="{3B2B7ABA-F2E6-4C74-B4AC-23E89F881626}" destId="{044A04E0-4436-4889-9B9C-0DB1FAECA764}" srcOrd="3" destOrd="0" parTransId="{1C4F7BA4-DCE5-49BB-9C67-CB83FCFF067D}" sibTransId="{7BB712BC-17ED-4F4B-908F-07CDD9E3A28F}"/>
    <dgm:cxn modelId="{8AC3064D-57DE-401A-A018-1E99D86BCB6F}" type="presParOf" srcId="{22B5EC41-C827-4209-96E5-EEA4809C809B}" destId="{EA1DF2C5-217D-45F6-8F0F-4F86EA0BAEC5}" srcOrd="0" destOrd="0" presId="urn:diagrams.loki3.com/BracketList"/>
    <dgm:cxn modelId="{159752D4-BA98-4AF0-9C5C-B391B22DD83F}" type="presParOf" srcId="{EA1DF2C5-217D-45F6-8F0F-4F86EA0BAEC5}" destId="{944543CF-34BA-4184-9189-066346F1E7E9}" srcOrd="0" destOrd="0" presId="urn:diagrams.loki3.com/BracketList"/>
    <dgm:cxn modelId="{7AA0138F-8A24-443A-A983-289C06F9961C}" type="presParOf" srcId="{EA1DF2C5-217D-45F6-8F0F-4F86EA0BAEC5}" destId="{86DDA56A-396A-4EC9-BE62-9DC3097F8074}" srcOrd="1" destOrd="0" presId="urn:diagrams.loki3.com/BracketList"/>
    <dgm:cxn modelId="{CDDA3DBA-FA0D-4DAD-8527-7EBB757B2F96}" type="presParOf" srcId="{EA1DF2C5-217D-45F6-8F0F-4F86EA0BAEC5}" destId="{E0BF9240-9647-42DB-98C1-662CA131B838}" srcOrd="2" destOrd="0" presId="urn:diagrams.loki3.com/BracketList"/>
    <dgm:cxn modelId="{E30E1DDF-7E6A-4E04-B07D-6DF60CE4FAF3}" type="presParOf" srcId="{EA1DF2C5-217D-45F6-8F0F-4F86EA0BAEC5}" destId="{B4FC42C6-EE80-4D17-A8AF-98611713E509}" srcOrd="3" destOrd="0" presId="urn:diagrams.loki3.com/BracketList"/>
    <dgm:cxn modelId="{84AC7D99-C720-4037-83D7-CEE0C76B11E0}" type="presParOf" srcId="{22B5EC41-C827-4209-96E5-EEA4809C809B}" destId="{8D0CDE98-2DEC-4329-825D-C3783E839313}" srcOrd="1" destOrd="0" presId="urn:diagrams.loki3.com/BracketList"/>
    <dgm:cxn modelId="{416B676E-C87F-4071-A243-42AAE57D7753}" type="presParOf" srcId="{22B5EC41-C827-4209-96E5-EEA4809C809B}" destId="{8A696B46-E88E-4DAA-989B-9B64A7969675}" srcOrd="2" destOrd="0" presId="urn:diagrams.loki3.com/BracketList"/>
    <dgm:cxn modelId="{A2CB853D-4D0D-4EBC-9FC7-E801E9B8E816}" type="presParOf" srcId="{8A696B46-E88E-4DAA-989B-9B64A7969675}" destId="{3DE41173-BC56-4649-9F14-BD02AEEBC242}" srcOrd="0" destOrd="0" presId="urn:diagrams.loki3.com/BracketList"/>
    <dgm:cxn modelId="{938CA864-0AEB-482D-A713-E26864458D38}" type="presParOf" srcId="{8A696B46-E88E-4DAA-989B-9B64A7969675}" destId="{BDE36FF0-973D-4AC3-853E-F0C21F266C4E}" srcOrd="1" destOrd="0" presId="urn:diagrams.loki3.com/BracketList"/>
    <dgm:cxn modelId="{28C4A2B0-5021-4838-8103-E9550205652C}" type="presParOf" srcId="{8A696B46-E88E-4DAA-989B-9B64A7969675}" destId="{2248372F-4988-4CB8-BF52-1D4A5EA1D7AC}" srcOrd="2" destOrd="0" presId="urn:diagrams.loki3.com/BracketList"/>
    <dgm:cxn modelId="{4F40D4A0-7D19-4DB5-8FAD-7A0274EF51D4}" type="presParOf" srcId="{8A696B46-E88E-4DAA-989B-9B64A7969675}" destId="{AE2874FE-4743-41A6-AC10-6DAB7527259C}" srcOrd="3" destOrd="0" presId="urn:diagrams.loki3.com/BracketList"/>
    <dgm:cxn modelId="{93AC651C-1C6F-48A9-B260-AF0A744C3868}" type="presParOf" srcId="{22B5EC41-C827-4209-96E5-EEA4809C809B}" destId="{9BCE2F85-7243-4BEC-AB52-B0F3F216456C}" srcOrd="3" destOrd="0" presId="urn:diagrams.loki3.com/BracketList"/>
    <dgm:cxn modelId="{3C005A75-527A-4E1B-AC21-C384BCA24020}" type="presParOf" srcId="{22B5EC41-C827-4209-96E5-EEA4809C809B}" destId="{87C70EB3-49F6-4DB8-A73E-0F05E15C1641}" srcOrd="4" destOrd="0" presId="urn:diagrams.loki3.com/BracketList"/>
    <dgm:cxn modelId="{2237E787-CCEB-40F2-BDD8-2594AD835375}" type="presParOf" srcId="{87C70EB3-49F6-4DB8-A73E-0F05E15C1641}" destId="{AA29EA05-5F01-4445-A62B-303661F053E0}" srcOrd="0" destOrd="0" presId="urn:diagrams.loki3.com/BracketList"/>
    <dgm:cxn modelId="{4AB1230D-8743-4942-BB4B-8B5EAB2855EE}" type="presParOf" srcId="{87C70EB3-49F6-4DB8-A73E-0F05E15C1641}" destId="{A87076BE-4BFB-4144-B860-E7D0487248BD}" srcOrd="1" destOrd="0" presId="urn:diagrams.loki3.com/BracketList"/>
    <dgm:cxn modelId="{76913454-E9DD-4E2F-A84A-1433ABD6A955}" type="presParOf" srcId="{87C70EB3-49F6-4DB8-A73E-0F05E15C1641}" destId="{50DC5A46-D825-4DB7-A546-4F4F3330338A}" srcOrd="2" destOrd="0" presId="urn:diagrams.loki3.com/BracketList"/>
    <dgm:cxn modelId="{8091B4C5-81D5-439C-929F-4591AE5722C6}" type="presParOf" srcId="{87C70EB3-49F6-4DB8-A73E-0F05E15C1641}" destId="{C008743C-28E3-49F8-BA69-42A29160EBE9}" srcOrd="3" destOrd="0" presId="urn:diagrams.loki3.com/BracketList"/>
    <dgm:cxn modelId="{909905D1-EA3C-4FC3-8F96-7D5AFAC7059F}" type="presParOf" srcId="{22B5EC41-C827-4209-96E5-EEA4809C809B}" destId="{EE645D19-43FC-45E2-B1AF-19E1984A4C86}" srcOrd="5" destOrd="0" presId="urn:diagrams.loki3.com/BracketList"/>
    <dgm:cxn modelId="{98662BC6-EA93-4466-A09C-DDC0F724E497}" type="presParOf" srcId="{22B5EC41-C827-4209-96E5-EEA4809C809B}" destId="{C5AE5194-AB01-43CA-B877-26C406ACFE37}" srcOrd="6" destOrd="0" presId="urn:diagrams.loki3.com/BracketList"/>
    <dgm:cxn modelId="{F648F7D8-7A4C-41AC-A02C-F2007166F061}" type="presParOf" srcId="{C5AE5194-AB01-43CA-B877-26C406ACFE37}" destId="{D50D7230-F5A4-409A-B3D6-89018B302905}" srcOrd="0" destOrd="0" presId="urn:diagrams.loki3.com/BracketList"/>
    <dgm:cxn modelId="{ACF5DD3A-A90F-4276-A48F-CF78722B652A}" type="presParOf" srcId="{C5AE5194-AB01-43CA-B877-26C406ACFE37}" destId="{25CEB8AF-ED32-4BCF-B071-4A9A8D17776C}" srcOrd="1" destOrd="0" presId="urn:diagrams.loki3.com/BracketList"/>
    <dgm:cxn modelId="{FB548936-1630-406C-B26E-421B37D3F0AD}" type="presParOf" srcId="{C5AE5194-AB01-43CA-B877-26C406ACFE37}" destId="{78ED7678-5A2B-4503-A674-21D816601199}" srcOrd="2" destOrd="0" presId="urn:diagrams.loki3.com/BracketList"/>
    <dgm:cxn modelId="{F4645972-C075-40C7-947A-F89D12775F35}" type="presParOf" srcId="{C5AE5194-AB01-43CA-B877-26C406ACFE37}" destId="{A332B965-08E0-470C-B29E-14AA64F023F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2AB59E-F4EB-4D7B-821E-4FA9475FDABA}" type="doc">
      <dgm:prSet loTypeId="urn:microsoft.com/office/officeart/2008/layout/CaptionedPictures" loCatId="picture" qsTypeId="urn:microsoft.com/office/officeart/2005/8/quickstyle/simple1" qsCatId="simple" csTypeId="urn:microsoft.com/office/officeart/2005/8/colors/accent3_2" csCatId="accent3" phldr="1"/>
      <dgm:spPr/>
      <dgm:t>
        <a:bodyPr/>
        <a:lstStyle/>
        <a:p>
          <a:endParaRPr lang="en-US"/>
        </a:p>
      </dgm:t>
    </dgm:pt>
    <dgm:pt modelId="{ECE03D84-1063-4CA8-83EE-6FD1E277C061}">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Before Independence</a:t>
          </a:r>
          <a:endParaRPr lang="en-US" sz="2000" dirty="0"/>
        </a:p>
      </dgm:t>
    </dgm:pt>
    <dgm:pt modelId="{C626E962-B180-47C7-88F2-E495EB3B3855}" type="parTrans" cxnId="{8AF97737-D479-4B83-922D-9E07FFDABD28}">
      <dgm:prSet/>
      <dgm:spPr/>
      <dgm:t>
        <a:bodyPr/>
        <a:lstStyle/>
        <a:p>
          <a:endParaRPr lang="en-US"/>
        </a:p>
      </dgm:t>
    </dgm:pt>
    <dgm:pt modelId="{75B26204-2AE3-4443-B4D8-0B9F65DE90D6}" type="sibTrans" cxnId="{8AF97737-D479-4B83-922D-9E07FFDABD28}">
      <dgm:prSet/>
      <dgm:spPr/>
      <dgm:t>
        <a:bodyPr/>
        <a:lstStyle/>
        <a:p>
          <a:endParaRPr lang="en-US"/>
        </a:p>
      </dgm:t>
    </dgm:pt>
    <dgm:pt modelId="{4EFB462F-6252-4039-8DDE-81E75C4FF8A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After Independence</a:t>
          </a:r>
          <a:endParaRPr lang="en-US" sz="2000" dirty="0"/>
        </a:p>
      </dgm:t>
    </dgm:pt>
    <dgm:pt modelId="{CAC86CCF-53F5-4973-9E4B-EE8298FFAF34}" type="parTrans" cxnId="{9FC07D19-3529-49A6-B2A6-94FC836F693D}">
      <dgm:prSet/>
      <dgm:spPr/>
      <dgm:t>
        <a:bodyPr/>
        <a:lstStyle/>
        <a:p>
          <a:endParaRPr lang="en-US"/>
        </a:p>
      </dgm:t>
    </dgm:pt>
    <dgm:pt modelId="{FBF9AE5C-D043-4030-BA30-7FA1E4B7BBE4}" type="sibTrans" cxnId="{9FC07D19-3529-49A6-B2A6-94FC836F693D}">
      <dgm:prSet/>
      <dgm:spPr/>
      <dgm:t>
        <a:bodyPr/>
        <a:lstStyle/>
        <a:p>
          <a:endParaRPr lang="en-US"/>
        </a:p>
      </dgm:t>
    </dgm:pt>
    <dgm:pt modelId="{A8CD0E75-CE08-4B8D-B341-8CF3ED388D44}">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KG, Admission, Language, Fail</a:t>
          </a:r>
        </a:p>
      </dgm:t>
    </dgm:pt>
    <dgm:pt modelId="{603620FB-20E1-4960-B80C-1D515A6E1E29}" type="parTrans" cxnId="{0FE9A2FA-1821-4389-A721-D092FBC1855B}">
      <dgm:prSet/>
      <dgm:spPr/>
      <dgm:t>
        <a:bodyPr/>
        <a:lstStyle/>
        <a:p>
          <a:endParaRPr lang="en-US"/>
        </a:p>
      </dgm:t>
    </dgm:pt>
    <dgm:pt modelId="{0C863A64-4373-47AF-801E-BF959FB88334}" type="sibTrans" cxnId="{0FE9A2FA-1821-4389-A721-D092FBC1855B}">
      <dgm:prSet/>
      <dgm:spPr/>
      <dgm:t>
        <a:bodyPr/>
        <a:lstStyle/>
        <a:p>
          <a:endParaRPr lang="en-US"/>
        </a:p>
      </dgm:t>
    </dgm:pt>
    <dgm:pt modelId="{DC886D7E-E928-48C2-BB19-8D7427BC25D6}">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Higher Edu: Politics</a:t>
          </a:r>
          <a:r>
            <a:rPr lang="en-US" sz="2000"/>
            <a:t>, mushroom</a:t>
          </a:r>
          <a:endParaRPr lang="en-US" sz="2000" dirty="0"/>
        </a:p>
      </dgm:t>
    </dgm:pt>
    <dgm:pt modelId="{0BA6C0BB-4927-496E-9963-1255E48BBA8D}" type="parTrans" cxnId="{EBF7603C-E1DF-4957-8E0D-AF9FB0458D3A}">
      <dgm:prSet/>
      <dgm:spPr/>
      <dgm:t>
        <a:bodyPr/>
        <a:lstStyle/>
        <a:p>
          <a:endParaRPr lang="en-US"/>
        </a:p>
      </dgm:t>
    </dgm:pt>
    <dgm:pt modelId="{A8C2F62C-9B06-4C47-A47F-1762066C8C60}" type="sibTrans" cxnId="{EBF7603C-E1DF-4957-8E0D-AF9FB0458D3A}">
      <dgm:prSet/>
      <dgm:spPr/>
      <dgm:t>
        <a:bodyPr/>
        <a:lstStyle/>
        <a:p>
          <a:endParaRPr lang="en-US"/>
        </a:p>
      </dgm:t>
    </dgm:pt>
    <dgm:pt modelId="{CA166FB5-FCAC-49CA-B920-AFD8FE41BE03}">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HRM </a:t>
          </a:r>
        </a:p>
      </dgm:t>
    </dgm:pt>
    <dgm:pt modelId="{14DD0D6C-FB59-43F8-A0BB-DE2557821B3B}" type="parTrans" cxnId="{7EDB9036-D336-48A6-A50F-52D79BD74CB2}">
      <dgm:prSet/>
      <dgm:spPr/>
      <dgm:t>
        <a:bodyPr/>
        <a:lstStyle/>
        <a:p>
          <a:endParaRPr lang="en-US"/>
        </a:p>
      </dgm:t>
    </dgm:pt>
    <dgm:pt modelId="{69CA0709-CAF0-4A09-BF50-3BB42F156253}" type="sibTrans" cxnId="{7EDB9036-D336-48A6-A50F-52D79BD74CB2}">
      <dgm:prSet/>
      <dgm:spPr/>
      <dgm:t>
        <a:bodyPr/>
        <a:lstStyle/>
        <a:p>
          <a:endParaRPr lang="en-US"/>
        </a:p>
      </dgm:t>
    </dgm:pt>
    <dgm:pt modelId="{AE012EE9-BF50-4C9C-8791-BFBC43734772}">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Youth Org (YB)</a:t>
          </a:r>
        </a:p>
      </dgm:t>
    </dgm:pt>
    <dgm:pt modelId="{018C851E-E9B1-4173-85DC-70C48D6FBDE0}" type="parTrans" cxnId="{362E5A45-405B-4552-B5A9-34560BC9CCA7}">
      <dgm:prSet/>
      <dgm:spPr/>
      <dgm:t>
        <a:bodyPr/>
        <a:lstStyle/>
        <a:p>
          <a:endParaRPr lang="en-US"/>
        </a:p>
      </dgm:t>
    </dgm:pt>
    <dgm:pt modelId="{78C0E9A7-A626-4F13-8D8A-93F0B5A31316}" type="sibTrans" cxnId="{362E5A45-405B-4552-B5A9-34560BC9CCA7}">
      <dgm:prSet/>
      <dgm:spPr/>
      <dgm:t>
        <a:bodyPr/>
        <a:lstStyle/>
        <a:p>
          <a:endParaRPr lang="en-US"/>
        </a:p>
      </dgm:t>
    </dgm:pt>
    <dgm:pt modelId="{0B57A410-B12F-475E-A503-F5E7B0B0DB11}" type="pres">
      <dgm:prSet presAssocID="{BE2AB59E-F4EB-4D7B-821E-4FA9475FDABA}" presName="Name0" presStyleCnt="0">
        <dgm:presLayoutVars>
          <dgm:chMax/>
          <dgm:chPref/>
          <dgm:dir/>
        </dgm:presLayoutVars>
      </dgm:prSet>
      <dgm:spPr/>
    </dgm:pt>
    <dgm:pt modelId="{B3FF7E23-DBF1-4E3C-B330-5BAD7EDF8B24}" type="pres">
      <dgm:prSet presAssocID="{ECE03D84-1063-4CA8-83EE-6FD1E277C061}" presName="composite" presStyleCnt="0">
        <dgm:presLayoutVars>
          <dgm:chMax val="1"/>
          <dgm:chPref val="1"/>
        </dgm:presLayoutVars>
      </dgm:prSet>
      <dgm:spPr/>
    </dgm:pt>
    <dgm:pt modelId="{D7020EBA-3CFC-45B1-ABE8-5D658E34F9C6}" type="pres">
      <dgm:prSet presAssocID="{ECE03D84-1063-4CA8-83EE-6FD1E277C061}" presName="Accent" presStyleLbl="trAlignAcc1" presStyleIdx="0" presStyleCnt="6">
        <dgm:presLayoutVars>
          <dgm:chMax val="0"/>
          <dgm:chPref val="0"/>
        </dgm:presLayoutVars>
      </dgm:prSet>
      <dgm:spPr/>
    </dgm:pt>
    <dgm:pt modelId="{74448CFA-FDB7-4A70-8CDB-C17473A4B88E}" type="pres">
      <dgm:prSet presAssocID="{ECE03D84-1063-4CA8-83EE-6FD1E277C061}" presName="Image" presStyleLbl="alignImgPlace1" presStyleIdx="0" presStyleCnt="6" custScaleX="80797">
        <dgm:presLayoutVars>
          <dgm:chMax val="0"/>
          <dgm:chPref val="0"/>
        </dgm:presLayoutVars>
      </dgm:prSet>
      <dgm:spPr>
        <a:blipFill rotWithShape="1">
          <a:blip xmlns:r="http://schemas.openxmlformats.org/officeDocument/2006/relationships" r:embed="rId1"/>
          <a:stretch>
            <a:fillRect/>
          </a:stretch>
        </a:blipFill>
      </dgm:spPr>
    </dgm:pt>
    <dgm:pt modelId="{F16953CD-CAF3-4FAA-BF3F-68BF5017232F}" type="pres">
      <dgm:prSet presAssocID="{ECE03D84-1063-4CA8-83EE-6FD1E277C061}" presName="ChildComposite" presStyleCnt="0"/>
      <dgm:spPr/>
    </dgm:pt>
    <dgm:pt modelId="{1ED398E1-1201-471C-BCF9-4A88AF8633B5}" type="pres">
      <dgm:prSet presAssocID="{ECE03D84-1063-4CA8-83EE-6FD1E277C061}" presName="Child" presStyleLbl="node1" presStyleIdx="0" presStyleCnt="0">
        <dgm:presLayoutVars>
          <dgm:chMax val="0"/>
          <dgm:chPref val="0"/>
          <dgm:bulletEnabled val="1"/>
        </dgm:presLayoutVars>
      </dgm:prSet>
      <dgm:spPr/>
    </dgm:pt>
    <dgm:pt modelId="{261BF86D-0831-4D65-B62B-3BC0E25AEA65}" type="pres">
      <dgm:prSet presAssocID="{ECE03D84-1063-4CA8-83EE-6FD1E277C061}" presName="Parent" presStyleLbl="revTx" presStyleIdx="0" presStyleCnt="6">
        <dgm:presLayoutVars>
          <dgm:chMax val="1"/>
          <dgm:chPref val="0"/>
          <dgm:bulletEnabled val="1"/>
        </dgm:presLayoutVars>
      </dgm:prSet>
      <dgm:spPr/>
    </dgm:pt>
    <dgm:pt modelId="{2746CB3D-CF5D-469E-BEF2-6C3A5DE67878}" type="pres">
      <dgm:prSet presAssocID="{75B26204-2AE3-4443-B4D8-0B9F65DE90D6}" presName="sibTrans" presStyleCnt="0"/>
      <dgm:spPr/>
    </dgm:pt>
    <dgm:pt modelId="{ADDB0487-8181-4402-AABB-9CA9F471F243}" type="pres">
      <dgm:prSet presAssocID="{4EFB462F-6252-4039-8DDE-81E75C4FF8AD}" presName="composite" presStyleCnt="0">
        <dgm:presLayoutVars>
          <dgm:chMax val="1"/>
          <dgm:chPref val="1"/>
        </dgm:presLayoutVars>
      </dgm:prSet>
      <dgm:spPr/>
    </dgm:pt>
    <dgm:pt modelId="{DCFA7185-5B57-42D7-A988-8352230BF42F}" type="pres">
      <dgm:prSet presAssocID="{4EFB462F-6252-4039-8DDE-81E75C4FF8AD}" presName="Accent" presStyleLbl="trAlignAcc1" presStyleIdx="1" presStyleCnt="6">
        <dgm:presLayoutVars>
          <dgm:chMax val="0"/>
          <dgm:chPref val="0"/>
        </dgm:presLayoutVars>
      </dgm:prSet>
      <dgm:spPr/>
    </dgm:pt>
    <dgm:pt modelId="{40F12C96-DA92-467D-930B-3080AF4E09B3}" type="pres">
      <dgm:prSet presAssocID="{4EFB462F-6252-4039-8DDE-81E75C4FF8AD}" presName="Image" presStyleLbl="alignImgPlace1" presStyleIdx="1" presStyleCnt="6">
        <dgm:presLayoutVars>
          <dgm:chMax val="0"/>
          <dgm:chPref val="0"/>
        </dgm:presLayoutVars>
      </dgm:prSet>
      <dgm:spPr>
        <a:blipFill rotWithShape="1">
          <a:blip xmlns:r="http://schemas.openxmlformats.org/officeDocument/2006/relationships" r:embed="rId2"/>
          <a:stretch>
            <a:fillRect/>
          </a:stretch>
        </a:blipFill>
      </dgm:spPr>
    </dgm:pt>
    <dgm:pt modelId="{A737BA31-31B3-4D16-9BBB-2C134179D8E5}" type="pres">
      <dgm:prSet presAssocID="{4EFB462F-6252-4039-8DDE-81E75C4FF8AD}" presName="ChildComposite" presStyleCnt="0"/>
      <dgm:spPr/>
    </dgm:pt>
    <dgm:pt modelId="{64A09A31-6076-4077-9BDB-5FE84B6326C2}" type="pres">
      <dgm:prSet presAssocID="{4EFB462F-6252-4039-8DDE-81E75C4FF8AD}" presName="Child" presStyleLbl="node1" presStyleIdx="0" presStyleCnt="0">
        <dgm:presLayoutVars>
          <dgm:chMax val="0"/>
          <dgm:chPref val="0"/>
          <dgm:bulletEnabled val="1"/>
        </dgm:presLayoutVars>
      </dgm:prSet>
      <dgm:spPr/>
    </dgm:pt>
    <dgm:pt modelId="{BC7B0001-2B79-4980-B5BC-7B695CED903C}" type="pres">
      <dgm:prSet presAssocID="{4EFB462F-6252-4039-8DDE-81E75C4FF8AD}" presName="Parent" presStyleLbl="revTx" presStyleIdx="1" presStyleCnt="6">
        <dgm:presLayoutVars>
          <dgm:chMax val="1"/>
          <dgm:chPref val="0"/>
          <dgm:bulletEnabled val="1"/>
        </dgm:presLayoutVars>
      </dgm:prSet>
      <dgm:spPr/>
    </dgm:pt>
    <dgm:pt modelId="{E6BCCA2F-9EF2-40E7-A6E6-98B4B6EFDB69}" type="pres">
      <dgm:prSet presAssocID="{FBF9AE5C-D043-4030-BA30-7FA1E4B7BBE4}" presName="sibTrans" presStyleCnt="0"/>
      <dgm:spPr/>
    </dgm:pt>
    <dgm:pt modelId="{C0E32A83-1A9E-4AD1-8CD8-EA8A49E4C99D}" type="pres">
      <dgm:prSet presAssocID="{A8CD0E75-CE08-4B8D-B341-8CF3ED388D44}" presName="composite" presStyleCnt="0">
        <dgm:presLayoutVars>
          <dgm:chMax val="1"/>
          <dgm:chPref val="1"/>
        </dgm:presLayoutVars>
      </dgm:prSet>
      <dgm:spPr/>
    </dgm:pt>
    <dgm:pt modelId="{CAB220E5-E150-4085-AAFE-657AC98A76BB}" type="pres">
      <dgm:prSet presAssocID="{A8CD0E75-CE08-4B8D-B341-8CF3ED388D44}" presName="Accent" presStyleLbl="trAlignAcc1" presStyleIdx="2" presStyleCnt="6">
        <dgm:presLayoutVars>
          <dgm:chMax val="0"/>
          <dgm:chPref val="0"/>
        </dgm:presLayoutVars>
      </dgm:prSet>
      <dgm:spPr/>
    </dgm:pt>
    <dgm:pt modelId="{7E275783-6C37-42A6-9270-6FC19BF82E94}" type="pres">
      <dgm:prSet presAssocID="{A8CD0E75-CE08-4B8D-B341-8CF3ED388D44}" presName="Image" presStyleLbl="alignImgPlace1" presStyleIdx="2" presStyleCnt="6">
        <dgm:presLayoutVars>
          <dgm:chMax val="0"/>
          <dgm:chPref val="0"/>
        </dgm:presLayoutVars>
      </dgm:prSet>
      <dgm:spPr>
        <a:blipFill rotWithShape="1">
          <a:blip xmlns:r="http://schemas.openxmlformats.org/officeDocument/2006/relationships" r:embed="rId3"/>
          <a:stretch>
            <a:fillRect/>
          </a:stretch>
        </a:blipFill>
      </dgm:spPr>
    </dgm:pt>
    <dgm:pt modelId="{6C99AFE2-1792-4181-856A-0D80CF4A9117}" type="pres">
      <dgm:prSet presAssocID="{A8CD0E75-CE08-4B8D-B341-8CF3ED388D44}" presName="ChildComposite" presStyleCnt="0"/>
      <dgm:spPr/>
    </dgm:pt>
    <dgm:pt modelId="{50211481-91C0-41E6-819B-5CF3C33AAEEC}" type="pres">
      <dgm:prSet presAssocID="{A8CD0E75-CE08-4B8D-B341-8CF3ED388D44}" presName="Child" presStyleLbl="node1" presStyleIdx="0" presStyleCnt="0">
        <dgm:presLayoutVars>
          <dgm:chMax val="0"/>
          <dgm:chPref val="0"/>
          <dgm:bulletEnabled val="1"/>
        </dgm:presLayoutVars>
      </dgm:prSet>
      <dgm:spPr/>
    </dgm:pt>
    <dgm:pt modelId="{9D12E3B2-5F28-48E6-A67E-68931F5EC137}" type="pres">
      <dgm:prSet presAssocID="{A8CD0E75-CE08-4B8D-B341-8CF3ED388D44}" presName="Parent" presStyleLbl="revTx" presStyleIdx="2" presStyleCnt="6">
        <dgm:presLayoutVars>
          <dgm:chMax val="1"/>
          <dgm:chPref val="0"/>
          <dgm:bulletEnabled val="1"/>
        </dgm:presLayoutVars>
      </dgm:prSet>
      <dgm:spPr/>
    </dgm:pt>
    <dgm:pt modelId="{3988436E-E0AD-4901-9925-2100B16F8DDB}" type="pres">
      <dgm:prSet presAssocID="{0C863A64-4373-47AF-801E-BF959FB88334}" presName="sibTrans" presStyleCnt="0"/>
      <dgm:spPr/>
    </dgm:pt>
    <dgm:pt modelId="{C1A75AB0-C894-42A3-B383-A519314FFFE4}" type="pres">
      <dgm:prSet presAssocID="{DC886D7E-E928-48C2-BB19-8D7427BC25D6}" presName="composite" presStyleCnt="0">
        <dgm:presLayoutVars>
          <dgm:chMax val="1"/>
          <dgm:chPref val="1"/>
        </dgm:presLayoutVars>
      </dgm:prSet>
      <dgm:spPr/>
    </dgm:pt>
    <dgm:pt modelId="{061B2F22-D17F-4D8E-A36F-A32ED8DED806}" type="pres">
      <dgm:prSet presAssocID="{DC886D7E-E928-48C2-BB19-8D7427BC25D6}" presName="Accent" presStyleLbl="trAlignAcc1" presStyleIdx="3" presStyleCnt="6">
        <dgm:presLayoutVars>
          <dgm:chMax val="0"/>
          <dgm:chPref val="0"/>
        </dgm:presLayoutVars>
      </dgm:prSet>
      <dgm:spPr/>
    </dgm:pt>
    <dgm:pt modelId="{8551A196-9B10-4EC6-92B9-DDCA68B18366}" type="pres">
      <dgm:prSet presAssocID="{DC886D7E-E928-48C2-BB19-8D7427BC25D6}" presName="Image" presStyleLbl="alignImgPlace1" presStyleIdx="3" presStyleCnt="6">
        <dgm:presLayoutVars>
          <dgm:chMax val="0"/>
          <dgm:chPref val="0"/>
        </dgm:presLayoutVars>
      </dgm:prSet>
      <dgm:spPr>
        <a:blipFill rotWithShape="1">
          <a:blip xmlns:r="http://schemas.openxmlformats.org/officeDocument/2006/relationships" r:embed="rId4"/>
          <a:stretch>
            <a:fillRect/>
          </a:stretch>
        </a:blipFill>
      </dgm:spPr>
    </dgm:pt>
    <dgm:pt modelId="{E375C45F-2CCB-4F26-B0D9-9D695779D2CA}" type="pres">
      <dgm:prSet presAssocID="{DC886D7E-E928-48C2-BB19-8D7427BC25D6}" presName="ChildComposite" presStyleCnt="0"/>
      <dgm:spPr/>
    </dgm:pt>
    <dgm:pt modelId="{2C605363-4809-4774-AF48-5B17B9D3C082}" type="pres">
      <dgm:prSet presAssocID="{DC886D7E-E928-48C2-BB19-8D7427BC25D6}" presName="Child" presStyleLbl="node1" presStyleIdx="0" presStyleCnt="0">
        <dgm:presLayoutVars>
          <dgm:chMax val="0"/>
          <dgm:chPref val="0"/>
          <dgm:bulletEnabled val="1"/>
        </dgm:presLayoutVars>
      </dgm:prSet>
      <dgm:spPr/>
    </dgm:pt>
    <dgm:pt modelId="{7B22FF74-9DA2-4565-A960-1E94ECE067DF}" type="pres">
      <dgm:prSet presAssocID="{DC886D7E-E928-48C2-BB19-8D7427BC25D6}" presName="Parent" presStyleLbl="revTx" presStyleIdx="3" presStyleCnt="6">
        <dgm:presLayoutVars>
          <dgm:chMax val="1"/>
          <dgm:chPref val="0"/>
          <dgm:bulletEnabled val="1"/>
        </dgm:presLayoutVars>
      </dgm:prSet>
      <dgm:spPr/>
    </dgm:pt>
    <dgm:pt modelId="{FB3C3408-0AEE-42B1-BA91-06E6B56C606A}" type="pres">
      <dgm:prSet presAssocID="{A8C2F62C-9B06-4C47-A47F-1762066C8C60}" presName="sibTrans" presStyleCnt="0"/>
      <dgm:spPr/>
    </dgm:pt>
    <dgm:pt modelId="{E6D0A7DA-EEEA-46C2-9DB6-BF10B9991BB9}" type="pres">
      <dgm:prSet presAssocID="{CA166FB5-FCAC-49CA-B920-AFD8FE41BE03}" presName="composite" presStyleCnt="0">
        <dgm:presLayoutVars>
          <dgm:chMax val="1"/>
          <dgm:chPref val="1"/>
        </dgm:presLayoutVars>
      </dgm:prSet>
      <dgm:spPr/>
    </dgm:pt>
    <dgm:pt modelId="{D2ED7067-08CC-4B63-A0AC-72390887306C}" type="pres">
      <dgm:prSet presAssocID="{CA166FB5-FCAC-49CA-B920-AFD8FE41BE03}" presName="Accent" presStyleLbl="trAlignAcc1" presStyleIdx="4" presStyleCnt="6">
        <dgm:presLayoutVars>
          <dgm:chMax val="0"/>
          <dgm:chPref val="0"/>
        </dgm:presLayoutVars>
      </dgm:prSet>
      <dgm:spPr/>
    </dgm:pt>
    <dgm:pt modelId="{D035946B-BF1C-417A-95D7-05D92C53A67A}" type="pres">
      <dgm:prSet presAssocID="{CA166FB5-FCAC-49CA-B920-AFD8FE41BE03}" presName="Image" presStyleLbl="alignImgPlace1" presStyleIdx="4" presStyleCnt="6">
        <dgm:presLayoutVars>
          <dgm:chMax val="0"/>
          <dgm:chPref val="0"/>
        </dgm:presLayoutVars>
      </dgm:prSet>
      <dgm:spPr>
        <a:blipFill rotWithShape="1">
          <a:blip xmlns:r="http://schemas.openxmlformats.org/officeDocument/2006/relationships" r:embed="rId5"/>
          <a:stretch>
            <a:fillRect/>
          </a:stretch>
        </a:blipFill>
      </dgm:spPr>
    </dgm:pt>
    <dgm:pt modelId="{E5F43B6F-6A6A-4644-9705-F7607FD3ACE9}" type="pres">
      <dgm:prSet presAssocID="{CA166FB5-FCAC-49CA-B920-AFD8FE41BE03}" presName="ChildComposite" presStyleCnt="0"/>
      <dgm:spPr/>
    </dgm:pt>
    <dgm:pt modelId="{ECC1A301-DF45-4225-9795-7687DFCFEAF4}" type="pres">
      <dgm:prSet presAssocID="{CA166FB5-FCAC-49CA-B920-AFD8FE41BE03}" presName="Child" presStyleLbl="node1" presStyleIdx="0" presStyleCnt="0">
        <dgm:presLayoutVars>
          <dgm:chMax val="0"/>
          <dgm:chPref val="0"/>
          <dgm:bulletEnabled val="1"/>
        </dgm:presLayoutVars>
      </dgm:prSet>
      <dgm:spPr/>
    </dgm:pt>
    <dgm:pt modelId="{5674B852-DDC7-43FC-A947-1A512A245E58}" type="pres">
      <dgm:prSet presAssocID="{CA166FB5-FCAC-49CA-B920-AFD8FE41BE03}" presName="Parent" presStyleLbl="revTx" presStyleIdx="4" presStyleCnt="6">
        <dgm:presLayoutVars>
          <dgm:chMax val="1"/>
          <dgm:chPref val="0"/>
          <dgm:bulletEnabled val="1"/>
        </dgm:presLayoutVars>
      </dgm:prSet>
      <dgm:spPr/>
    </dgm:pt>
    <dgm:pt modelId="{0E4F7733-F9F5-4CED-A8C6-52F8896B4C55}" type="pres">
      <dgm:prSet presAssocID="{69CA0709-CAF0-4A09-BF50-3BB42F156253}" presName="sibTrans" presStyleCnt="0"/>
      <dgm:spPr/>
    </dgm:pt>
    <dgm:pt modelId="{4EF8F877-542C-4A56-9774-6D2A034C1BAD}" type="pres">
      <dgm:prSet presAssocID="{AE012EE9-BF50-4C9C-8791-BFBC43734772}" presName="composite" presStyleCnt="0">
        <dgm:presLayoutVars>
          <dgm:chMax val="1"/>
          <dgm:chPref val="1"/>
        </dgm:presLayoutVars>
      </dgm:prSet>
      <dgm:spPr/>
    </dgm:pt>
    <dgm:pt modelId="{C7E7256C-6621-4773-B336-947EBB59EE07}" type="pres">
      <dgm:prSet presAssocID="{AE012EE9-BF50-4C9C-8791-BFBC43734772}" presName="Accent" presStyleLbl="trAlignAcc1" presStyleIdx="5" presStyleCnt="6">
        <dgm:presLayoutVars>
          <dgm:chMax val="0"/>
          <dgm:chPref val="0"/>
        </dgm:presLayoutVars>
      </dgm:prSet>
      <dgm:spPr/>
    </dgm:pt>
    <dgm:pt modelId="{7702FB23-F4EE-4E94-846B-6F9D0E82CBD3}" type="pres">
      <dgm:prSet presAssocID="{AE012EE9-BF50-4C9C-8791-BFBC43734772}" presName="Image" presStyleLbl="alignImgPlace1" presStyleIdx="5" presStyleCnt="6" custScaleX="74397">
        <dgm:presLayoutVars>
          <dgm:chMax val="0"/>
          <dgm:chPref val="0"/>
        </dgm:presLayoutVars>
      </dgm:prSet>
      <dgm:spPr>
        <a:blipFill rotWithShape="1">
          <a:blip xmlns:r="http://schemas.openxmlformats.org/officeDocument/2006/relationships" r:embed="rId6"/>
          <a:stretch>
            <a:fillRect/>
          </a:stretch>
        </a:blipFill>
      </dgm:spPr>
    </dgm:pt>
    <dgm:pt modelId="{F833E2DB-2E4A-4F34-9F00-2D50BEA84A5C}" type="pres">
      <dgm:prSet presAssocID="{AE012EE9-BF50-4C9C-8791-BFBC43734772}" presName="ChildComposite" presStyleCnt="0"/>
      <dgm:spPr/>
    </dgm:pt>
    <dgm:pt modelId="{D80C9E47-41AE-4DF3-82AE-30C43FF35785}" type="pres">
      <dgm:prSet presAssocID="{AE012EE9-BF50-4C9C-8791-BFBC43734772}" presName="Child" presStyleLbl="node1" presStyleIdx="0" presStyleCnt="0">
        <dgm:presLayoutVars>
          <dgm:chMax val="0"/>
          <dgm:chPref val="0"/>
          <dgm:bulletEnabled val="1"/>
        </dgm:presLayoutVars>
      </dgm:prSet>
      <dgm:spPr/>
    </dgm:pt>
    <dgm:pt modelId="{EBC63A1D-EDB5-4348-9CBA-3BC67B36F49D}" type="pres">
      <dgm:prSet presAssocID="{AE012EE9-BF50-4C9C-8791-BFBC43734772}" presName="Parent" presStyleLbl="revTx" presStyleIdx="5" presStyleCnt="6">
        <dgm:presLayoutVars>
          <dgm:chMax val="1"/>
          <dgm:chPref val="0"/>
          <dgm:bulletEnabled val="1"/>
        </dgm:presLayoutVars>
      </dgm:prSet>
      <dgm:spPr/>
    </dgm:pt>
  </dgm:ptLst>
  <dgm:cxnLst>
    <dgm:cxn modelId="{9FC07D19-3529-49A6-B2A6-94FC836F693D}" srcId="{BE2AB59E-F4EB-4D7B-821E-4FA9475FDABA}" destId="{4EFB462F-6252-4039-8DDE-81E75C4FF8AD}" srcOrd="1" destOrd="0" parTransId="{CAC86CCF-53F5-4973-9E4B-EE8298FFAF34}" sibTransId="{FBF9AE5C-D043-4030-BA30-7FA1E4B7BBE4}"/>
    <dgm:cxn modelId="{8AF97737-D479-4B83-922D-9E07FFDABD28}" srcId="{BE2AB59E-F4EB-4D7B-821E-4FA9475FDABA}" destId="{ECE03D84-1063-4CA8-83EE-6FD1E277C061}" srcOrd="0" destOrd="0" parTransId="{C626E962-B180-47C7-88F2-E495EB3B3855}" sibTransId="{75B26204-2AE3-4443-B4D8-0B9F65DE90D6}"/>
    <dgm:cxn modelId="{7EDB9036-D336-48A6-A50F-52D79BD74CB2}" srcId="{BE2AB59E-F4EB-4D7B-821E-4FA9475FDABA}" destId="{CA166FB5-FCAC-49CA-B920-AFD8FE41BE03}" srcOrd="4" destOrd="0" parTransId="{14DD0D6C-FB59-43F8-A0BB-DE2557821B3B}" sibTransId="{69CA0709-CAF0-4A09-BF50-3BB42F156253}"/>
    <dgm:cxn modelId="{5E3CB51A-9CA8-43BB-A6F8-0B2EA7E84A9C}" type="presOf" srcId="{DC886D7E-E928-48C2-BB19-8D7427BC25D6}" destId="{7B22FF74-9DA2-4565-A960-1E94ECE067DF}" srcOrd="0" destOrd="0" presId="urn:microsoft.com/office/officeart/2008/layout/CaptionedPictures"/>
    <dgm:cxn modelId="{2AB3D069-549C-4283-81B1-534C2A8B4731}" type="presOf" srcId="{AE012EE9-BF50-4C9C-8791-BFBC43734772}" destId="{EBC63A1D-EDB5-4348-9CBA-3BC67B36F49D}" srcOrd="0" destOrd="0" presId="urn:microsoft.com/office/officeart/2008/layout/CaptionedPictures"/>
    <dgm:cxn modelId="{EBF7603C-E1DF-4957-8E0D-AF9FB0458D3A}" srcId="{BE2AB59E-F4EB-4D7B-821E-4FA9475FDABA}" destId="{DC886D7E-E928-48C2-BB19-8D7427BC25D6}" srcOrd="3" destOrd="0" parTransId="{0BA6C0BB-4927-496E-9963-1255E48BBA8D}" sibTransId="{A8C2F62C-9B06-4C47-A47F-1762066C8C60}"/>
    <dgm:cxn modelId="{18E539BA-C079-4B93-90B9-835755230293}" type="presOf" srcId="{A8CD0E75-CE08-4B8D-B341-8CF3ED388D44}" destId="{9D12E3B2-5F28-48E6-A67E-68931F5EC137}" srcOrd="0" destOrd="0" presId="urn:microsoft.com/office/officeart/2008/layout/CaptionedPictures"/>
    <dgm:cxn modelId="{B4338579-08E9-48FE-83B1-D0207DA46D9A}" type="presOf" srcId="{BE2AB59E-F4EB-4D7B-821E-4FA9475FDABA}" destId="{0B57A410-B12F-475E-A503-F5E7B0B0DB11}" srcOrd="0" destOrd="0" presId="urn:microsoft.com/office/officeart/2008/layout/CaptionedPictures"/>
    <dgm:cxn modelId="{362E5A45-405B-4552-B5A9-34560BC9CCA7}" srcId="{BE2AB59E-F4EB-4D7B-821E-4FA9475FDABA}" destId="{AE012EE9-BF50-4C9C-8791-BFBC43734772}" srcOrd="5" destOrd="0" parTransId="{018C851E-E9B1-4173-85DC-70C48D6FBDE0}" sibTransId="{78C0E9A7-A626-4F13-8D8A-93F0B5A31316}"/>
    <dgm:cxn modelId="{68545E9E-A094-4F43-B90C-2889275872DB}" type="presOf" srcId="{ECE03D84-1063-4CA8-83EE-6FD1E277C061}" destId="{261BF86D-0831-4D65-B62B-3BC0E25AEA65}" srcOrd="0" destOrd="0" presId="urn:microsoft.com/office/officeart/2008/layout/CaptionedPictures"/>
    <dgm:cxn modelId="{0FE9A2FA-1821-4389-A721-D092FBC1855B}" srcId="{BE2AB59E-F4EB-4D7B-821E-4FA9475FDABA}" destId="{A8CD0E75-CE08-4B8D-B341-8CF3ED388D44}" srcOrd="2" destOrd="0" parTransId="{603620FB-20E1-4960-B80C-1D515A6E1E29}" sibTransId="{0C863A64-4373-47AF-801E-BF959FB88334}"/>
    <dgm:cxn modelId="{5605D1C6-F192-4F63-8508-8928FFD9827A}" type="presOf" srcId="{4EFB462F-6252-4039-8DDE-81E75C4FF8AD}" destId="{BC7B0001-2B79-4980-B5BC-7B695CED903C}" srcOrd="0" destOrd="0" presId="urn:microsoft.com/office/officeart/2008/layout/CaptionedPictures"/>
    <dgm:cxn modelId="{604C5035-8946-4286-8C14-8CCC275BE64D}" type="presOf" srcId="{CA166FB5-FCAC-49CA-B920-AFD8FE41BE03}" destId="{5674B852-DDC7-43FC-A947-1A512A245E58}" srcOrd="0" destOrd="0" presId="urn:microsoft.com/office/officeart/2008/layout/CaptionedPictures"/>
    <dgm:cxn modelId="{66C319F5-425D-4CD9-BC10-0B507FEDF5A9}" type="presParOf" srcId="{0B57A410-B12F-475E-A503-F5E7B0B0DB11}" destId="{B3FF7E23-DBF1-4E3C-B330-5BAD7EDF8B24}" srcOrd="0" destOrd="0" presId="urn:microsoft.com/office/officeart/2008/layout/CaptionedPictures"/>
    <dgm:cxn modelId="{0CF7C750-C938-4A4A-8202-1D41A12C25EE}" type="presParOf" srcId="{B3FF7E23-DBF1-4E3C-B330-5BAD7EDF8B24}" destId="{D7020EBA-3CFC-45B1-ABE8-5D658E34F9C6}" srcOrd="0" destOrd="0" presId="urn:microsoft.com/office/officeart/2008/layout/CaptionedPictures"/>
    <dgm:cxn modelId="{2F903F9F-1218-4F63-9EF5-6FF1D48460BC}" type="presParOf" srcId="{B3FF7E23-DBF1-4E3C-B330-5BAD7EDF8B24}" destId="{74448CFA-FDB7-4A70-8CDB-C17473A4B88E}" srcOrd="1" destOrd="0" presId="urn:microsoft.com/office/officeart/2008/layout/CaptionedPictures"/>
    <dgm:cxn modelId="{4BB7E808-C480-40CA-AE1A-F79AE9B85C44}" type="presParOf" srcId="{B3FF7E23-DBF1-4E3C-B330-5BAD7EDF8B24}" destId="{F16953CD-CAF3-4FAA-BF3F-68BF5017232F}" srcOrd="2" destOrd="0" presId="urn:microsoft.com/office/officeart/2008/layout/CaptionedPictures"/>
    <dgm:cxn modelId="{431D4CC1-FC8C-448F-90D1-59324589CACB}" type="presParOf" srcId="{F16953CD-CAF3-4FAA-BF3F-68BF5017232F}" destId="{1ED398E1-1201-471C-BCF9-4A88AF8633B5}" srcOrd="0" destOrd="0" presId="urn:microsoft.com/office/officeart/2008/layout/CaptionedPictures"/>
    <dgm:cxn modelId="{FFE12C22-D116-42BA-8176-D6F96DD2B5A2}" type="presParOf" srcId="{F16953CD-CAF3-4FAA-BF3F-68BF5017232F}" destId="{261BF86D-0831-4D65-B62B-3BC0E25AEA65}" srcOrd="1" destOrd="0" presId="urn:microsoft.com/office/officeart/2008/layout/CaptionedPictures"/>
    <dgm:cxn modelId="{EE8E5918-9FC2-42E8-8558-413F7114A22F}" type="presParOf" srcId="{0B57A410-B12F-475E-A503-F5E7B0B0DB11}" destId="{2746CB3D-CF5D-469E-BEF2-6C3A5DE67878}" srcOrd="1" destOrd="0" presId="urn:microsoft.com/office/officeart/2008/layout/CaptionedPictures"/>
    <dgm:cxn modelId="{FD61A7FD-71A5-4C1C-97FA-9A0F38828236}" type="presParOf" srcId="{0B57A410-B12F-475E-A503-F5E7B0B0DB11}" destId="{ADDB0487-8181-4402-AABB-9CA9F471F243}" srcOrd="2" destOrd="0" presId="urn:microsoft.com/office/officeart/2008/layout/CaptionedPictures"/>
    <dgm:cxn modelId="{5F46CFA1-2C21-489B-8886-2A69859EAC87}" type="presParOf" srcId="{ADDB0487-8181-4402-AABB-9CA9F471F243}" destId="{DCFA7185-5B57-42D7-A988-8352230BF42F}" srcOrd="0" destOrd="0" presId="urn:microsoft.com/office/officeart/2008/layout/CaptionedPictures"/>
    <dgm:cxn modelId="{7EDA40A9-0C06-4922-BE07-5AB71DE717D4}" type="presParOf" srcId="{ADDB0487-8181-4402-AABB-9CA9F471F243}" destId="{40F12C96-DA92-467D-930B-3080AF4E09B3}" srcOrd="1" destOrd="0" presId="urn:microsoft.com/office/officeart/2008/layout/CaptionedPictures"/>
    <dgm:cxn modelId="{6B19955C-015D-42D3-8198-747A19B99330}" type="presParOf" srcId="{ADDB0487-8181-4402-AABB-9CA9F471F243}" destId="{A737BA31-31B3-4D16-9BBB-2C134179D8E5}" srcOrd="2" destOrd="0" presId="urn:microsoft.com/office/officeart/2008/layout/CaptionedPictures"/>
    <dgm:cxn modelId="{E619AB87-18C0-4D68-AC55-F3668B268F8D}" type="presParOf" srcId="{A737BA31-31B3-4D16-9BBB-2C134179D8E5}" destId="{64A09A31-6076-4077-9BDB-5FE84B6326C2}" srcOrd="0" destOrd="0" presId="urn:microsoft.com/office/officeart/2008/layout/CaptionedPictures"/>
    <dgm:cxn modelId="{454590EE-D175-4179-92F2-D4BC055BCA81}" type="presParOf" srcId="{A737BA31-31B3-4D16-9BBB-2C134179D8E5}" destId="{BC7B0001-2B79-4980-B5BC-7B695CED903C}" srcOrd="1" destOrd="0" presId="urn:microsoft.com/office/officeart/2008/layout/CaptionedPictures"/>
    <dgm:cxn modelId="{90D03024-DE1C-4844-97F4-73CE6A52548A}" type="presParOf" srcId="{0B57A410-B12F-475E-A503-F5E7B0B0DB11}" destId="{E6BCCA2F-9EF2-40E7-A6E6-98B4B6EFDB69}" srcOrd="3" destOrd="0" presId="urn:microsoft.com/office/officeart/2008/layout/CaptionedPictures"/>
    <dgm:cxn modelId="{4F0CA524-AEE1-4FB1-9BA7-337B0B11CA2A}" type="presParOf" srcId="{0B57A410-B12F-475E-A503-F5E7B0B0DB11}" destId="{C0E32A83-1A9E-4AD1-8CD8-EA8A49E4C99D}" srcOrd="4" destOrd="0" presId="urn:microsoft.com/office/officeart/2008/layout/CaptionedPictures"/>
    <dgm:cxn modelId="{B6412176-BE61-4346-954A-D0FC382A5088}" type="presParOf" srcId="{C0E32A83-1A9E-4AD1-8CD8-EA8A49E4C99D}" destId="{CAB220E5-E150-4085-AAFE-657AC98A76BB}" srcOrd="0" destOrd="0" presId="urn:microsoft.com/office/officeart/2008/layout/CaptionedPictures"/>
    <dgm:cxn modelId="{D8CBA370-5C6C-416B-B6BF-37BDA1892F06}" type="presParOf" srcId="{C0E32A83-1A9E-4AD1-8CD8-EA8A49E4C99D}" destId="{7E275783-6C37-42A6-9270-6FC19BF82E94}" srcOrd="1" destOrd="0" presId="urn:microsoft.com/office/officeart/2008/layout/CaptionedPictures"/>
    <dgm:cxn modelId="{4AF26F10-0E81-4919-BB70-E06FE7AFA6EE}" type="presParOf" srcId="{C0E32A83-1A9E-4AD1-8CD8-EA8A49E4C99D}" destId="{6C99AFE2-1792-4181-856A-0D80CF4A9117}" srcOrd="2" destOrd="0" presId="urn:microsoft.com/office/officeart/2008/layout/CaptionedPictures"/>
    <dgm:cxn modelId="{5A0BC3AD-1D1B-4BF6-96D7-4937A316CAF4}" type="presParOf" srcId="{6C99AFE2-1792-4181-856A-0D80CF4A9117}" destId="{50211481-91C0-41E6-819B-5CF3C33AAEEC}" srcOrd="0" destOrd="0" presId="urn:microsoft.com/office/officeart/2008/layout/CaptionedPictures"/>
    <dgm:cxn modelId="{324F56E7-F6A3-4872-BAAF-8625CC5EF060}" type="presParOf" srcId="{6C99AFE2-1792-4181-856A-0D80CF4A9117}" destId="{9D12E3B2-5F28-48E6-A67E-68931F5EC137}" srcOrd="1" destOrd="0" presId="urn:microsoft.com/office/officeart/2008/layout/CaptionedPictures"/>
    <dgm:cxn modelId="{403DB6D4-487B-4194-921E-EEC4D89CED0D}" type="presParOf" srcId="{0B57A410-B12F-475E-A503-F5E7B0B0DB11}" destId="{3988436E-E0AD-4901-9925-2100B16F8DDB}" srcOrd="5" destOrd="0" presId="urn:microsoft.com/office/officeart/2008/layout/CaptionedPictures"/>
    <dgm:cxn modelId="{D271FA67-2155-4433-B4AE-CF5E6FB36A5C}" type="presParOf" srcId="{0B57A410-B12F-475E-A503-F5E7B0B0DB11}" destId="{C1A75AB0-C894-42A3-B383-A519314FFFE4}" srcOrd="6" destOrd="0" presId="urn:microsoft.com/office/officeart/2008/layout/CaptionedPictures"/>
    <dgm:cxn modelId="{8D9EF474-B82F-4DE5-A20A-5460D7918776}" type="presParOf" srcId="{C1A75AB0-C894-42A3-B383-A519314FFFE4}" destId="{061B2F22-D17F-4D8E-A36F-A32ED8DED806}" srcOrd="0" destOrd="0" presId="urn:microsoft.com/office/officeart/2008/layout/CaptionedPictures"/>
    <dgm:cxn modelId="{22526B38-080C-4CD2-A3FD-2B210F4CCE09}" type="presParOf" srcId="{C1A75AB0-C894-42A3-B383-A519314FFFE4}" destId="{8551A196-9B10-4EC6-92B9-DDCA68B18366}" srcOrd="1" destOrd="0" presId="urn:microsoft.com/office/officeart/2008/layout/CaptionedPictures"/>
    <dgm:cxn modelId="{912493A5-B0A6-4D15-8790-4FE1D1A06A6A}" type="presParOf" srcId="{C1A75AB0-C894-42A3-B383-A519314FFFE4}" destId="{E375C45F-2CCB-4F26-B0D9-9D695779D2CA}" srcOrd="2" destOrd="0" presId="urn:microsoft.com/office/officeart/2008/layout/CaptionedPictures"/>
    <dgm:cxn modelId="{7CF1DED8-DBD3-4CF3-9037-F575B1D8EC75}" type="presParOf" srcId="{E375C45F-2CCB-4F26-B0D9-9D695779D2CA}" destId="{2C605363-4809-4774-AF48-5B17B9D3C082}" srcOrd="0" destOrd="0" presId="urn:microsoft.com/office/officeart/2008/layout/CaptionedPictures"/>
    <dgm:cxn modelId="{EEDAD282-2FEC-4A44-84C1-12C210B64570}" type="presParOf" srcId="{E375C45F-2CCB-4F26-B0D9-9D695779D2CA}" destId="{7B22FF74-9DA2-4565-A960-1E94ECE067DF}" srcOrd="1" destOrd="0" presId="urn:microsoft.com/office/officeart/2008/layout/CaptionedPictures"/>
    <dgm:cxn modelId="{4F39EAD0-7B07-4361-B809-39625DAC651D}" type="presParOf" srcId="{0B57A410-B12F-475E-A503-F5E7B0B0DB11}" destId="{FB3C3408-0AEE-42B1-BA91-06E6B56C606A}" srcOrd="7" destOrd="0" presId="urn:microsoft.com/office/officeart/2008/layout/CaptionedPictures"/>
    <dgm:cxn modelId="{43B73DB6-E6AA-46CB-A0A4-DCBCFBAFD5F5}" type="presParOf" srcId="{0B57A410-B12F-475E-A503-F5E7B0B0DB11}" destId="{E6D0A7DA-EEEA-46C2-9DB6-BF10B9991BB9}" srcOrd="8" destOrd="0" presId="urn:microsoft.com/office/officeart/2008/layout/CaptionedPictures"/>
    <dgm:cxn modelId="{3B23E31B-0249-44C5-8EB6-D3A2710F3AA1}" type="presParOf" srcId="{E6D0A7DA-EEEA-46C2-9DB6-BF10B9991BB9}" destId="{D2ED7067-08CC-4B63-A0AC-72390887306C}" srcOrd="0" destOrd="0" presId="urn:microsoft.com/office/officeart/2008/layout/CaptionedPictures"/>
    <dgm:cxn modelId="{B1B69DFE-EFA3-4423-8FE7-593470040609}" type="presParOf" srcId="{E6D0A7DA-EEEA-46C2-9DB6-BF10B9991BB9}" destId="{D035946B-BF1C-417A-95D7-05D92C53A67A}" srcOrd="1" destOrd="0" presId="urn:microsoft.com/office/officeart/2008/layout/CaptionedPictures"/>
    <dgm:cxn modelId="{9C284AC5-A2E0-43E3-AB96-09CFEF1AA3E0}" type="presParOf" srcId="{E6D0A7DA-EEEA-46C2-9DB6-BF10B9991BB9}" destId="{E5F43B6F-6A6A-4644-9705-F7607FD3ACE9}" srcOrd="2" destOrd="0" presId="urn:microsoft.com/office/officeart/2008/layout/CaptionedPictures"/>
    <dgm:cxn modelId="{CCB02876-DAA4-4251-BE6E-08ACA41F1BA6}" type="presParOf" srcId="{E5F43B6F-6A6A-4644-9705-F7607FD3ACE9}" destId="{ECC1A301-DF45-4225-9795-7687DFCFEAF4}" srcOrd="0" destOrd="0" presId="urn:microsoft.com/office/officeart/2008/layout/CaptionedPictures"/>
    <dgm:cxn modelId="{634BEBB8-5874-453A-A4EF-7E42680560F0}" type="presParOf" srcId="{E5F43B6F-6A6A-4644-9705-F7607FD3ACE9}" destId="{5674B852-DDC7-43FC-A947-1A512A245E58}" srcOrd="1" destOrd="0" presId="urn:microsoft.com/office/officeart/2008/layout/CaptionedPictures"/>
    <dgm:cxn modelId="{0A20A823-5CBF-4303-B0F1-4909D830DB06}" type="presParOf" srcId="{0B57A410-B12F-475E-A503-F5E7B0B0DB11}" destId="{0E4F7733-F9F5-4CED-A8C6-52F8896B4C55}" srcOrd="9" destOrd="0" presId="urn:microsoft.com/office/officeart/2008/layout/CaptionedPictures"/>
    <dgm:cxn modelId="{7CB3F28A-CAC8-4A89-8D7E-7D216529DE76}" type="presParOf" srcId="{0B57A410-B12F-475E-A503-F5E7B0B0DB11}" destId="{4EF8F877-542C-4A56-9774-6D2A034C1BAD}" srcOrd="10" destOrd="0" presId="urn:microsoft.com/office/officeart/2008/layout/CaptionedPictures"/>
    <dgm:cxn modelId="{A27C72A6-D66C-4A7E-A1D8-D75D84CD4825}" type="presParOf" srcId="{4EF8F877-542C-4A56-9774-6D2A034C1BAD}" destId="{C7E7256C-6621-4773-B336-947EBB59EE07}" srcOrd="0" destOrd="0" presId="urn:microsoft.com/office/officeart/2008/layout/CaptionedPictures"/>
    <dgm:cxn modelId="{ADF36909-1EF1-4173-865B-635E344F2C0E}" type="presParOf" srcId="{4EF8F877-542C-4A56-9774-6D2A034C1BAD}" destId="{7702FB23-F4EE-4E94-846B-6F9D0E82CBD3}" srcOrd="1" destOrd="0" presId="urn:microsoft.com/office/officeart/2008/layout/CaptionedPictures"/>
    <dgm:cxn modelId="{ED660876-8A20-42C9-91DB-CF4C3CAE90D2}" type="presParOf" srcId="{4EF8F877-542C-4A56-9774-6D2A034C1BAD}" destId="{F833E2DB-2E4A-4F34-9F00-2D50BEA84A5C}" srcOrd="2" destOrd="0" presId="urn:microsoft.com/office/officeart/2008/layout/CaptionedPictures"/>
    <dgm:cxn modelId="{EDC9B0FF-938F-4E6D-860D-913576C30267}" type="presParOf" srcId="{F833E2DB-2E4A-4F34-9F00-2D50BEA84A5C}" destId="{D80C9E47-41AE-4DF3-82AE-30C43FF35785}" srcOrd="0" destOrd="0" presId="urn:microsoft.com/office/officeart/2008/layout/CaptionedPictures"/>
    <dgm:cxn modelId="{F33EE820-8CE4-4EDD-8AF5-184F25D159DB}" type="presParOf" srcId="{F833E2DB-2E4A-4F34-9F00-2D50BEA84A5C}" destId="{EBC63A1D-EDB5-4348-9CBA-3BC67B36F49D}"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B2B7ABA-F2E6-4C74-B4AC-23E89F881626}" type="doc">
      <dgm:prSet loTypeId="urn:diagrams.loki3.com/BracketList" loCatId="list" qsTypeId="urn:microsoft.com/office/officeart/2005/8/quickstyle/simple1" qsCatId="simple" csTypeId="urn:microsoft.com/office/officeart/2005/8/colors/accent5_5" csCatId="accent5" phldr="1"/>
      <dgm:spPr/>
      <dgm:t>
        <a:bodyPr/>
        <a:lstStyle/>
        <a:p>
          <a:endParaRPr lang="en-US"/>
        </a:p>
      </dgm:t>
    </dgm:pt>
    <dgm:pt modelId="{D315DDCE-C1AD-4B9C-8608-DF67C0DD0E7F}">
      <dgm:prSet/>
      <dgm:spPr/>
      <dgm:t>
        <a:bodyPr/>
        <a:lstStyle/>
        <a:p>
          <a:r>
            <a:rPr lang="en-US" dirty="0"/>
            <a:t>1985</a:t>
          </a:r>
        </a:p>
      </dgm:t>
    </dgm:pt>
    <dgm:pt modelId="{1D54C354-EB51-4771-BCB6-891248529A51}" type="parTrans" cxnId="{DA263FCB-2A0F-4949-B209-BEEA01698E77}">
      <dgm:prSet/>
      <dgm:spPr/>
      <dgm:t>
        <a:bodyPr/>
        <a:lstStyle/>
        <a:p>
          <a:endParaRPr lang="en-US"/>
        </a:p>
      </dgm:t>
    </dgm:pt>
    <dgm:pt modelId="{801E786E-E571-475D-93AC-09F31533D5EC}" type="sibTrans" cxnId="{DA263FCB-2A0F-4949-B209-BEEA01698E77}">
      <dgm:prSet/>
      <dgm:spPr/>
      <dgm:t>
        <a:bodyPr/>
        <a:lstStyle/>
        <a:p>
          <a:endParaRPr lang="en-US"/>
        </a:p>
      </dgm:t>
    </dgm:pt>
    <dgm:pt modelId="{93F8330F-B90D-4CFB-8E7D-6791FA7691A9}">
      <dgm:prSet/>
      <dgm:spPr/>
      <dgm:t>
        <a:bodyPr/>
        <a:lstStyle/>
        <a:p>
          <a:r>
            <a:rPr lang="en-US" dirty="0" err="1"/>
            <a:t>Dronacharaya</a:t>
          </a:r>
          <a:r>
            <a:rPr lang="en-US" dirty="0"/>
            <a:t> Award: coaching</a:t>
          </a:r>
        </a:p>
      </dgm:t>
    </dgm:pt>
    <dgm:pt modelId="{7E384F9F-919A-4480-89D5-7B3A46B19618}" type="parTrans" cxnId="{776F4E9F-51EF-4409-A86C-D6A39F4C7E64}">
      <dgm:prSet/>
      <dgm:spPr/>
      <dgm:t>
        <a:bodyPr/>
        <a:lstStyle/>
        <a:p>
          <a:endParaRPr lang="en-US"/>
        </a:p>
      </dgm:t>
    </dgm:pt>
    <dgm:pt modelId="{A8360424-F154-4C76-A054-66F6F9E098AC}" type="sibTrans" cxnId="{776F4E9F-51EF-4409-A86C-D6A39F4C7E64}">
      <dgm:prSet/>
      <dgm:spPr/>
      <dgm:t>
        <a:bodyPr/>
        <a:lstStyle/>
        <a:p>
          <a:endParaRPr lang="en-US"/>
        </a:p>
      </dgm:t>
    </dgm:pt>
    <dgm:pt modelId="{566B619E-F761-4F83-B354-2AEACA5564D8}">
      <dgm:prSet/>
      <dgm:spPr/>
      <dgm:t>
        <a:bodyPr/>
        <a:lstStyle/>
        <a:p>
          <a:r>
            <a:rPr lang="en-US" dirty="0"/>
            <a:t>1986</a:t>
          </a:r>
        </a:p>
      </dgm:t>
    </dgm:pt>
    <dgm:pt modelId="{F45887FC-FCCE-4F6F-B8A0-F67D3EC43CFB}" type="parTrans" cxnId="{41F1CC02-03AF-4457-94EB-3AC70BD16489}">
      <dgm:prSet/>
      <dgm:spPr/>
      <dgm:t>
        <a:bodyPr/>
        <a:lstStyle/>
        <a:p>
          <a:endParaRPr lang="en-US"/>
        </a:p>
      </dgm:t>
    </dgm:pt>
    <dgm:pt modelId="{3E0D8866-2068-439D-AAD9-CA4514DFC15B}" type="sibTrans" cxnId="{41F1CC02-03AF-4457-94EB-3AC70BD16489}">
      <dgm:prSet/>
      <dgm:spPr/>
      <dgm:t>
        <a:bodyPr/>
        <a:lstStyle/>
        <a:p>
          <a:endParaRPr lang="en-US"/>
        </a:p>
      </dgm:t>
    </dgm:pt>
    <dgm:pt modelId="{844E990B-C7C8-48DF-AF33-CEE73083718F}">
      <dgm:prSet/>
      <dgm:spPr/>
      <dgm:t>
        <a:bodyPr/>
        <a:lstStyle/>
        <a:p>
          <a:r>
            <a:rPr lang="en-US"/>
            <a:t>special award for winning intl. tournaments </a:t>
          </a:r>
        </a:p>
      </dgm:t>
    </dgm:pt>
    <dgm:pt modelId="{68C0CD06-3D06-4981-834B-D3F204F7A349}" type="parTrans" cxnId="{7E5EF634-0BD9-43C2-BBBA-665C5FC724BE}">
      <dgm:prSet/>
      <dgm:spPr/>
      <dgm:t>
        <a:bodyPr/>
        <a:lstStyle/>
        <a:p>
          <a:endParaRPr lang="en-US"/>
        </a:p>
      </dgm:t>
    </dgm:pt>
    <dgm:pt modelId="{8CD45608-3AC6-443B-BB4A-17962C3F0CFB}" type="sibTrans" cxnId="{7E5EF634-0BD9-43C2-BBBA-665C5FC724BE}">
      <dgm:prSet/>
      <dgm:spPr/>
      <dgm:t>
        <a:bodyPr/>
        <a:lstStyle/>
        <a:p>
          <a:endParaRPr lang="en-US"/>
        </a:p>
      </dgm:t>
    </dgm:pt>
    <dgm:pt modelId="{0BAA9800-5114-47E3-82BF-9025937FD459}">
      <dgm:prSet/>
      <dgm:spPr/>
      <dgm:t>
        <a:bodyPr/>
        <a:lstStyle/>
        <a:p>
          <a:r>
            <a:rPr lang="en-US"/>
            <a:t>e.g. Olympic gold medal: Rs.75 lakhs.</a:t>
          </a:r>
        </a:p>
      </dgm:t>
    </dgm:pt>
    <dgm:pt modelId="{5F69BC7C-0CFB-4425-91D3-CC7718A00BD5}" type="parTrans" cxnId="{6EEBFB84-9224-4F9C-9638-E060EC633939}">
      <dgm:prSet/>
      <dgm:spPr/>
      <dgm:t>
        <a:bodyPr/>
        <a:lstStyle/>
        <a:p>
          <a:endParaRPr lang="en-US"/>
        </a:p>
      </dgm:t>
    </dgm:pt>
    <dgm:pt modelId="{561FE0AB-7924-4F7D-A281-1C8963CDF5F1}" type="sibTrans" cxnId="{6EEBFB84-9224-4F9C-9638-E060EC633939}">
      <dgm:prSet/>
      <dgm:spPr/>
      <dgm:t>
        <a:bodyPr/>
        <a:lstStyle/>
        <a:p>
          <a:endParaRPr lang="en-US"/>
        </a:p>
      </dgm:t>
    </dgm:pt>
    <dgm:pt modelId="{86239554-CDD4-4A9A-8625-7457AEE3B0B5}">
      <dgm:prSet/>
      <dgm:spPr/>
      <dgm:t>
        <a:bodyPr/>
        <a:lstStyle/>
        <a:p>
          <a:r>
            <a:rPr lang="en-US"/>
            <a:t>1991</a:t>
          </a:r>
        </a:p>
      </dgm:t>
    </dgm:pt>
    <dgm:pt modelId="{2A2274C3-72D0-443F-BB98-3953B94D1D46}" type="parTrans" cxnId="{FB0367A2-7C88-4D26-8214-BCB6FFCAA782}">
      <dgm:prSet/>
      <dgm:spPr/>
      <dgm:t>
        <a:bodyPr/>
        <a:lstStyle/>
        <a:p>
          <a:endParaRPr lang="en-US"/>
        </a:p>
      </dgm:t>
    </dgm:pt>
    <dgm:pt modelId="{DFDE93F1-B43F-4896-A349-8DCEE2C4EC19}" type="sibTrans" cxnId="{FB0367A2-7C88-4D26-8214-BCB6FFCAA782}">
      <dgm:prSet/>
      <dgm:spPr/>
      <dgm:t>
        <a:bodyPr/>
        <a:lstStyle/>
        <a:p>
          <a:endParaRPr lang="en-US"/>
        </a:p>
      </dgm:t>
    </dgm:pt>
    <dgm:pt modelId="{748AEFE1-F7D0-4880-9BF6-EBEAA5C6E01C}">
      <dgm:prSet/>
      <dgm:spPr/>
      <dgm:t>
        <a:bodyPr/>
        <a:lstStyle/>
        <a:p>
          <a:r>
            <a:rPr lang="en-US"/>
            <a:t>Rajiv Gandhi Khel Ratna Award</a:t>
          </a:r>
        </a:p>
      </dgm:t>
    </dgm:pt>
    <dgm:pt modelId="{63A613D4-A818-45F5-838E-811582E5229D}" type="parTrans" cxnId="{6D298AA8-B83F-4D2C-B453-D48F7D18DC03}">
      <dgm:prSet/>
      <dgm:spPr/>
      <dgm:t>
        <a:bodyPr/>
        <a:lstStyle/>
        <a:p>
          <a:endParaRPr lang="en-US"/>
        </a:p>
      </dgm:t>
    </dgm:pt>
    <dgm:pt modelId="{7D159E13-F47C-4EC5-BDEB-CBE7D2FB61B3}" type="sibTrans" cxnId="{6D298AA8-B83F-4D2C-B453-D48F7D18DC03}">
      <dgm:prSet/>
      <dgm:spPr/>
      <dgm:t>
        <a:bodyPr/>
        <a:lstStyle/>
        <a:p>
          <a:endParaRPr lang="en-US"/>
        </a:p>
      </dgm:t>
    </dgm:pt>
    <dgm:pt modelId="{41D3A0EF-DFEA-46B5-A729-F9F36E759279}">
      <dgm:prSet/>
      <dgm:spPr/>
      <dgm:t>
        <a:bodyPr/>
        <a:lstStyle/>
        <a:p>
          <a:r>
            <a:rPr lang="en-US"/>
            <a:t>₹ 7.5 lakh</a:t>
          </a:r>
        </a:p>
      </dgm:t>
    </dgm:pt>
    <dgm:pt modelId="{4294C23A-BC59-438E-B6AA-8CA917B6A182}" type="parTrans" cxnId="{019ECA1E-17EE-4CFA-A7AE-423DB9B0FB55}">
      <dgm:prSet/>
      <dgm:spPr/>
      <dgm:t>
        <a:bodyPr/>
        <a:lstStyle/>
        <a:p>
          <a:endParaRPr lang="en-US"/>
        </a:p>
      </dgm:t>
    </dgm:pt>
    <dgm:pt modelId="{09A34AAC-B43F-421A-8219-DEF7B7BB5E99}" type="sibTrans" cxnId="{019ECA1E-17EE-4CFA-A7AE-423DB9B0FB55}">
      <dgm:prSet/>
      <dgm:spPr/>
      <dgm:t>
        <a:bodyPr/>
        <a:lstStyle/>
        <a:p>
          <a:endParaRPr lang="en-US"/>
        </a:p>
      </dgm:t>
    </dgm:pt>
    <dgm:pt modelId="{0CE52194-C3B0-4DE7-853D-B04DC91900CD}">
      <dgm:prSet/>
      <dgm:spPr/>
      <dgm:t>
        <a:bodyPr/>
        <a:lstStyle/>
        <a:p>
          <a:r>
            <a:rPr lang="en-US"/>
            <a:t>2002</a:t>
          </a:r>
        </a:p>
      </dgm:t>
    </dgm:pt>
    <dgm:pt modelId="{0ED38729-BB22-4085-AF4E-C0910B90C2BE}" type="parTrans" cxnId="{D895DFE8-0617-48C0-A1CE-0738D1062A26}">
      <dgm:prSet/>
      <dgm:spPr/>
      <dgm:t>
        <a:bodyPr/>
        <a:lstStyle/>
        <a:p>
          <a:endParaRPr lang="en-US"/>
        </a:p>
      </dgm:t>
    </dgm:pt>
    <dgm:pt modelId="{FDBE3926-D281-49FB-A016-710BC2F29B7F}" type="sibTrans" cxnId="{D895DFE8-0617-48C0-A1CE-0738D1062A26}">
      <dgm:prSet/>
      <dgm:spPr/>
      <dgm:t>
        <a:bodyPr/>
        <a:lstStyle/>
        <a:p>
          <a:endParaRPr lang="en-US"/>
        </a:p>
      </dgm:t>
    </dgm:pt>
    <dgm:pt modelId="{E2B4C15D-BEE0-4735-A181-2726CBAA3446}">
      <dgm:prSet/>
      <dgm:spPr/>
      <dgm:t>
        <a:bodyPr/>
        <a:lstStyle/>
        <a:p>
          <a:r>
            <a:rPr lang="en-US" dirty="0" err="1"/>
            <a:t>Dhyan</a:t>
          </a:r>
          <a:r>
            <a:rPr lang="en-US" dirty="0"/>
            <a:t> Chand Award</a:t>
          </a:r>
        </a:p>
      </dgm:t>
    </dgm:pt>
    <dgm:pt modelId="{B442986B-0C22-476B-A288-12EBD257243A}" type="parTrans" cxnId="{5A3A6BF1-9FCC-4B9D-B2CF-9200751D637D}">
      <dgm:prSet/>
      <dgm:spPr/>
      <dgm:t>
        <a:bodyPr/>
        <a:lstStyle/>
        <a:p>
          <a:endParaRPr lang="en-US"/>
        </a:p>
      </dgm:t>
    </dgm:pt>
    <dgm:pt modelId="{E00FC217-57D5-4D85-96A3-4E8D4936FC36}" type="sibTrans" cxnId="{5A3A6BF1-9FCC-4B9D-B2CF-9200751D637D}">
      <dgm:prSet/>
      <dgm:spPr/>
      <dgm:t>
        <a:bodyPr/>
        <a:lstStyle/>
        <a:p>
          <a:endParaRPr lang="en-US"/>
        </a:p>
      </dgm:t>
    </dgm:pt>
    <dgm:pt modelId="{6C50C861-F0BF-4B75-B5FB-B3D55E3C7276}">
      <dgm:prSet/>
      <dgm:spPr/>
      <dgm:t>
        <a:bodyPr/>
        <a:lstStyle/>
        <a:p>
          <a:r>
            <a:rPr lang="en-US"/>
            <a:t>Life Time Achievements in Sports </a:t>
          </a:r>
        </a:p>
      </dgm:t>
    </dgm:pt>
    <dgm:pt modelId="{DE384BCF-9A0E-4310-9ACC-09ED825530D1}" type="parTrans" cxnId="{34F88607-FFC8-4BB7-9D86-1DF66ED12B81}">
      <dgm:prSet/>
      <dgm:spPr/>
      <dgm:t>
        <a:bodyPr/>
        <a:lstStyle/>
        <a:p>
          <a:endParaRPr lang="en-US"/>
        </a:p>
      </dgm:t>
    </dgm:pt>
    <dgm:pt modelId="{58A00A6F-6869-4966-8F81-D856786B68E4}" type="sibTrans" cxnId="{34F88607-FFC8-4BB7-9D86-1DF66ED12B81}">
      <dgm:prSet/>
      <dgm:spPr/>
      <dgm:t>
        <a:bodyPr/>
        <a:lstStyle/>
        <a:p>
          <a:endParaRPr lang="en-US"/>
        </a:p>
      </dgm:t>
    </dgm:pt>
    <dgm:pt modelId="{0A353B1C-A9B1-49B4-9E78-F42A2BE8609D}">
      <dgm:prSet/>
      <dgm:spPr/>
      <dgm:t>
        <a:bodyPr/>
        <a:lstStyle/>
        <a:p>
          <a:r>
            <a:rPr lang="en-US"/>
            <a:t>2014</a:t>
          </a:r>
        </a:p>
      </dgm:t>
    </dgm:pt>
    <dgm:pt modelId="{372F757F-86A2-4419-9AB4-E86E569E9FA0}" type="parTrans" cxnId="{453F6684-A4BE-48D6-BFE3-C3C2F9281709}">
      <dgm:prSet/>
      <dgm:spPr/>
      <dgm:t>
        <a:bodyPr/>
        <a:lstStyle/>
        <a:p>
          <a:endParaRPr lang="en-US"/>
        </a:p>
      </dgm:t>
    </dgm:pt>
    <dgm:pt modelId="{7BDBAC91-FDCE-4CE9-8510-707FE87FC88F}" type="sibTrans" cxnId="{453F6684-A4BE-48D6-BFE3-C3C2F9281709}">
      <dgm:prSet/>
      <dgm:spPr/>
      <dgm:t>
        <a:bodyPr/>
        <a:lstStyle/>
        <a:p>
          <a:endParaRPr lang="en-US"/>
        </a:p>
      </dgm:t>
    </dgm:pt>
    <dgm:pt modelId="{2E127EDA-4C3B-4281-86CA-AE939EBD2402}">
      <dgm:prSet/>
      <dgm:spPr/>
      <dgm:t>
        <a:bodyPr/>
        <a:lstStyle/>
        <a:p>
          <a:r>
            <a:rPr lang="en-US"/>
            <a:t>Rajiv Gandhi Khel Abhiyan: sports infra @local level.</a:t>
          </a:r>
        </a:p>
      </dgm:t>
    </dgm:pt>
    <dgm:pt modelId="{D4FD0100-13D9-40C1-839A-75FB9EF8A756}" type="parTrans" cxnId="{420BE269-8A3C-4210-A8E3-55314B7CB276}">
      <dgm:prSet/>
      <dgm:spPr/>
      <dgm:t>
        <a:bodyPr/>
        <a:lstStyle/>
        <a:p>
          <a:endParaRPr lang="en-US"/>
        </a:p>
      </dgm:t>
    </dgm:pt>
    <dgm:pt modelId="{60FC7CD7-55B6-4094-9168-DCB64D2FE0D6}" type="sibTrans" cxnId="{420BE269-8A3C-4210-A8E3-55314B7CB276}">
      <dgm:prSet/>
      <dgm:spPr/>
      <dgm:t>
        <a:bodyPr/>
        <a:lstStyle/>
        <a:p>
          <a:endParaRPr lang="en-US"/>
        </a:p>
      </dgm:t>
    </dgm:pt>
    <dgm:pt modelId="{9E50C607-3DEC-411D-A8F6-5374199A1E6B}" type="pres">
      <dgm:prSet presAssocID="{3B2B7ABA-F2E6-4C74-B4AC-23E89F881626}" presName="Name0" presStyleCnt="0">
        <dgm:presLayoutVars>
          <dgm:dir/>
          <dgm:animLvl val="lvl"/>
          <dgm:resizeHandles val="exact"/>
        </dgm:presLayoutVars>
      </dgm:prSet>
      <dgm:spPr/>
    </dgm:pt>
    <dgm:pt modelId="{38FBB812-600C-4E7D-A9BD-945E01ECB2D1}" type="pres">
      <dgm:prSet presAssocID="{D315DDCE-C1AD-4B9C-8608-DF67C0DD0E7F}" presName="linNode" presStyleCnt="0"/>
      <dgm:spPr/>
    </dgm:pt>
    <dgm:pt modelId="{E16575D9-1840-4224-9536-068CB65658B6}" type="pres">
      <dgm:prSet presAssocID="{D315DDCE-C1AD-4B9C-8608-DF67C0DD0E7F}" presName="parTx" presStyleLbl="revTx" presStyleIdx="0" presStyleCnt="5">
        <dgm:presLayoutVars>
          <dgm:chMax val="1"/>
          <dgm:bulletEnabled val="1"/>
        </dgm:presLayoutVars>
      </dgm:prSet>
      <dgm:spPr/>
    </dgm:pt>
    <dgm:pt modelId="{96766FF7-6F54-428A-B888-93D0C35D6B0F}" type="pres">
      <dgm:prSet presAssocID="{D315DDCE-C1AD-4B9C-8608-DF67C0DD0E7F}" presName="bracket" presStyleLbl="parChTrans1D1" presStyleIdx="0" presStyleCnt="5"/>
      <dgm:spPr/>
    </dgm:pt>
    <dgm:pt modelId="{F039DCF8-064F-4304-AE5C-F6E53B477D1B}" type="pres">
      <dgm:prSet presAssocID="{D315DDCE-C1AD-4B9C-8608-DF67C0DD0E7F}" presName="spH" presStyleCnt="0"/>
      <dgm:spPr/>
    </dgm:pt>
    <dgm:pt modelId="{AE82BCAD-CEC9-4900-BFC1-787886613B51}" type="pres">
      <dgm:prSet presAssocID="{D315DDCE-C1AD-4B9C-8608-DF67C0DD0E7F}" presName="desTx" presStyleLbl="node1" presStyleIdx="0" presStyleCnt="5">
        <dgm:presLayoutVars>
          <dgm:bulletEnabled val="1"/>
        </dgm:presLayoutVars>
      </dgm:prSet>
      <dgm:spPr/>
    </dgm:pt>
    <dgm:pt modelId="{1766E68D-3B4E-443D-A967-F99AD288C27F}" type="pres">
      <dgm:prSet presAssocID="{801E786E-E571-475D-93AC-09F31533D5EC}" presName="spV" presStyleCnt="0"/>
      <dgm:spPr/>
    </dgm:pt>
    <dgm:pt modelId="{7C244D5D-72B8-4DF0-B375-A77F9BEB37F5}" type="pres">
      <dgm:prSet presAssocID="{566B619E-F761-4F83-B354-2AEACA5564D8}" presName="linNode" presStyleCnt="0"/>
      <dgm:spPr/>
    </dgm:pt>
    <dgm:pt modelId="{45CD0235-EA91-4A68-9549-1B703548BE6D}" type="pres">
      <dgm:prSet presAssocID="{566B619E-F761-4F83-B354-2AEACA5564D8}" presName="parTx" presStyleLbl="revTx" presStyleIdx="1" presStyleCnt="5">
        <dgm:presLayoutVars>
          <dgm:chMax val="1"/>
          <dgm:bulletEnabled val="1"/>
        </dgm:presLayoutVars>
      </dgm:prSet>
      <dgm:spPr/>
    </dgm:pt>
    <dgm:pt modelId="{0B704D3E-BE2C-4959-B767-27DB7E223BB8}" type="pres">
      <dgm:prSet presAssocID="{566B619E-F761-4F83-B354-2AEACA5564D8}" presName="bracket" presStyleLbl="parChTrans1D1" presStyleIdx="1" presStyleCnt="5"/>
      <dgm:spPr/>
    </dgm:pt>
    <dgm:pt modelId="{F232B1B9-C409-465F-BA3D-290E7AC4E972}" type="pres">
      <dgm:prSet presAssocID="{566B619E-F761-4F83-B354-2AEACA5564D8}" presName="spH" presStyleCnt="0"/>
      <dgm:spPr/>
    </dgm:pt>
    <dgm:pt modelId="{4A087E88-1303-49C8-8568-2891BE4D0CB6}" type="pres">
      <dgm:prSet presAssocID="{566B619E-F761-4F83-B354-2AEACA5564D8}" presName="desTx" presStyleLbl="node1" presStyleIdx="1" presStyleCnt="5">
        <dgm:presLayoutVars>
          <dgm:bulletEnabled val="1"/>
        </dgm:presLayoutVars>
      </dgm:prSet>
      <dgm:spPr/>
    </dgm:pt>
    <dgm:pt modelId="{F9134CC4-1894-43B6-A369-0E19990EF773}" type="pres">
      <dgm:prSet presAssocID="{3E0D8866-2068-439D-AAD9-CA4514DFC15B}" presName="spV" presStyleCnt="0"/>
      <dgm:spPr/>
    </dgm:pt>
    <dgm:pt modelId="{526D1C43-CFD1-497E-A911-4D3AFC596FD7}" type="pres">
      <dgm:prSet presAssocID="{86239554-CDD4-4A9A-8625-7457AEE3B0B5}" presName="linNode" presStyleCnt="0"/>
      <dgm:spPr/>
    </dgm:pt>
    <dgm:pt modelId="{91D67EDE-D647-40E5-AAC5-E1AEA21F9735}" type="pres">
      <dgm:prSet presAssocID="{86239554-CDD4-4A9A-8625-7457AEE3B0B5}" presName="parTx" presStyleLbl="revTx" presStyleIdx="2" presStyleCnt="5">
        <dgm:presLayoutVars>
          <dgm:chMax val="1"/>
          <dgm:bulletEnabled val="1"/>
        </dgm:presLayoutVars>
      </dgm:prSet>
      <dgm:spPr/>
    </dgm:pt>
    <dgm:pt modelId="{16430BBC-400C-4498-9B25-178D6D1DA9E4}" type="pres">
      <dgm:prSet presAssocID="{86239554-CDD4-4A9A-8625-7457AEE3B0B5}" presName="bracket" presStyleLbl="parChTrans1D1" presStyleIdx="2" presStyleCnt="5"/>
      <dgm:spPr/>
    </dgm:pt>
    <dgm:pt modelId="{B0B69584-A65B-4AB8-92B9-BD4F1C2AE7C4}" type="pres">
      <dgm:prSet presAssocID="{86239554-CDD4-4A9A-8625-7457AEE3B0B5}" presName="spH" presStyleCnt="0"/>
      <dgm:spPr/>
    </dgm:pt>
    <dgm:pt modelId="{162E8BA1-2DD5-4FCD-9458-9A0C0DA6B5E3}" type="pres">
      <dgm:prSet presAssocID="{86239554-CDD4-4A9A-8625-7457AEE3B0B5}" presName="desTx" presStyleLbl="node1" presStyleIdx="2" presStyleCnt="5">
        <dgm:presLayoutVars>
          <dgm:bulletEnabled val="1"/>
        </dgm:presLayoutVars>
      </dgm:prSet>
      <dgm:spPr/>
    </dgm:pt>
    <dgm:pt modelId="{BC6CA25D-19EC-4AE4-BA28-D803BB9172AD}" type="pres">
      <dgm:prSet presAssocID="{DFDE93F1-B43F-4896-A349-8DCEE2C4EC19}" presName="spV" presStyleCnt="0"/>
      <dgm:spPr/>
    </dgm:pt>
    <dgm:pt modelId="{9284FD99-41DA-43E4-921C-4AE0D8901313}" type="pres">
      <dgm:prSet presAssocID="{0CE52194-C3B0-4DE7-853D-B04DC91900CD}" presName="linNode" presStyleCnt="0"/>
      <dgm:spPr/>
    </dgm:pt>
    <dgm:pt modelId="{EB38E4AA-CC6A-4C54-AFFF-44483CF79BB7}" type="pres">
      <dgm:prSet presAssocID="{0CE52194-C3B0-4DE7-853D-B04DC91900CD}" presName="parTx" presStyleLbl="revTx" presStyleIdx="3" presStyleCnt="5">
        <dgm:presLayoutVars>
          <dgm:chMax val="1"/>
          <dgm:bulletEnabled val="1"/>
        </dgm:presLayoutVars>
      </dgm:prSet>
      <dgm:spPr/>
    </dgm:pt>
    <dgm:pt modelId="{F6C65F0A-9935-4288-AED1-74C9ED23BF3E}" type="pres">
      <dgm:prSet presAssocID="{0CE52194-C3B0-4DE7-853D-B04DC91900CD}" presName="bracket" presStyleLbl="parChTrans1D1" presStyleIdx="3" presStyleCnt="5"/>
      <dgm:spPr/>
    </dgm:pt>
    <dgm:pt modelId="{A4D1F460-24C2-46FD-9431-154D420E3B40}" type="pres">
      <dgm:prSet presAssocID="{0CE52194-C3B0-4DE7-853D-B04DC91900CD}" presName="spH" presStyleCnt="0"/>
      <dgm:spPr/>
    </dgm:pt>
    <dgm:pt modelId="{E12E714F-6DCA-4614-BC2E-CCE24C67936A}" type="pres">
      <dgm:prSet presAssocID="{0CE52194-C3B0-4DE7-853D-B04DC91900CD}" presName="desTx" presStyleLbl="node1" presStyleIdx="3" presStyleCnt="5">
        <dgm:presLayoutVars>
          <dgm:bulletEnabled val="1"/>
        </dgm:presLayoutVars>
      </dgm:prSet>
      <dgm:spPr/>
    </dgm:pt>
    <dgm:pt modelId="{88F4CDA7-BDC7-48C6-8331-D573B292F5F6}" type="pres">
      <dgm:prSet presAssocID="{FDBE3926-D281-49FB-A016-710BC2F29B7F}" presName="spV" presStyleCnt="0"/>
      <dgm:spPr/>
    </dgm:pt>
    <dgm:pt modelId="{97879D1B-BC2A-4A22-A27A-56C6FB47127F}" type="pres">
      <dgm:prSet presAssocID="{0A353B1C-A9B1-49B4-9E78-F42A2BE8609D}" presName="linNode" presStyleCnt="0"/>
      <dgm:spPr/>
    </dgm:pt>
    <dgm:pt modelId="{1123085A-E572-485E-BCD5-CD693C55C449}" type="pres">
      <dgm:prSet presAssocID="{0A353B1C-A9B1-49B4-9E78-F42A2BE8609D}" presName="parTx" presStyleLbl="revTx" presStyleIdx="4" presStyleCnt="5">
        <dgm:presLayoutVars>
          <dgm:chMax val="1"/>
          <dgm:bulletEnabled val="1"/>
        </dgm:presLayoutVars>
      </dgm:prSet>
      <dgm:spPr/>
    </dgm:pt>
    <dgm:pt modelId="{610011D4-F155-4F84-A0DC-BA0228CE7550}" type="pres">
      <dgm:prSet presAssocID="{0A353B1C-A9B1-49B4-9E78-F42A2BE8609D}" presName="bracket" presStyleLbl="parChTrans1D1" presStyleIdx="4" presStyleCnt="5"/>
      <dgm:spPr/>
    </dgm:pt>
    <dgm:pt modelId="{45685753-34AF-4B4D-9B36-8C18B02FD2C9}" type="pres">
      <dgm:prSet presAssocID="{0A353B1C-A9B1-49B4-9E78-F42A2BE8609D}" presName="spH" presStyleCnt="0"/>
      <dgm:spPr/>
    </dgm:pt>
    <dgm:pt modelId="{7FF39083-7508-4B18-9D77-540F2F0F6093}" type="pres">
      <dgm:prSet presAssocID="{0A353B1C-A9B1-49B4-9E78-F42A2BE8609D}" presName="desTx" presStyleLbl="node1" presStyleIdx="4" presStyleCnt="5">
        <dgm:presLayoutVars>
          <dgm:bulletEnabled val="1"/>
        </dgm:presLayoutVars>
      </dgm:prSet>
      <dgm:spPr/>
    </dgm:pt>
  </dgm:ptLst>
  <dgm:cxnLst>
    <dgm:cxn modelId="{7632E1A0-7093-48C5-A203-135A338BCE55}" type="presOf" srcId="{844E990B-C7C8-48DF-AF33-CEE73083718F}" destId="{4A087E88-1303-49C8-8568-2891BE4D0CB6}" srcOrd="0" destOrd="0" presId="urn:diagrams.loki3.com/BracketList"/>
    <dgm:cxn modelId="{D895DFE8-0617-48C0-A1CE-0738D1062A26}" srcId="{3B2B7ABA-F2E6-4C74-B4AC-23E89F881626}" destId="{0CE52194-C3B0-4DE7-853D-B04DC91900CD}" srcOrd="3" destOrd="0" parTransId="{0ED38729-BB22-4085-AF4E-C0910B90C2BE}" sibTransId="{FDBE3926-D281-49FB-A016-710BC2F29B7F}"/>
    <dgm:cxn modelId="{70CFD114-2992-4BF2-BEE3-B28D8A0BAB1E}" type="presOf" srcId="{E2B4C15D-BEE0-4735-A181-2726CBAA3446}" destId="{E12E714F-6DCA-4614-BC2E-CCE24C67936A}" srcOrd="0" destOrd="0" presId="urn:diagrams.loki3.com/BracketList"/>
    <dgm:cxn modelId="{1D804CD7-F637-4174-9C75-D082AB0E1DD0}" type="presOf" srcId="{748AEFE1-F7D0-4880-9BF6-EBEAA5C6E01C}" destId="{162E8BA1-2DD5-4FCD-9458-9A0C0DA6B5E3}" srcOrd="0" destOrd="0" presId="urn:diagrams.loki3.com/BracketList"/>
    <dgm:cxn modelId="{5A3A6BF1-9FCC-4B9D-B2CF-9200751D637D}" srcId="{0CE52194-C3B0-4DE7-853D-B04DC91900CD}" destId="{E2B4C15D-BEE0-4735-A181-2726CBAA3446}" srcOrd="0" destOrd="0" parTransId="{B442986B-0C22-476B-A288-12EBD257243A}" sibTransId="{E00FC217-57D5-4D85-96A3-4E8D4936FC36}"/>
    <dgm:cxn modelId="{EEB0FD08-F474-4096-A7FB-DADD987A4D2E}" type="presOf" srcId="{6C50C861-F0BF-4B75-B5FB-B3D55E3C7276}" destId="{E12E714F-6DCA-4614-BC2E-CCE24C67936A}" srcOrd="0" destOrd="1" presId="urn:diagrams.loki3.com/BracketList"/>
    <dgm:cxn modelId="{34F88607-FFC8-4BB7-9D86-1DF66ED12B81}" srcId="{0CE52194-C3B0-4DE7-853D-B04DC91900CD}" destId="{6C50C861-F0BF-4B75-B5FB-B3D55E3C7276}" srcOrd="1" destOrd="0" parTransId="{DE384BCF-9A0E-4310-9ACC-09ED825530D1}" sibTransId="{58A00A6F-6869-4966-8F81-D856786B68E4}"/>
    <dgm:cxn modelId="{019ECA1E-17EE-4CFA-A7AE-423DB9B0FB55}" srcId="{86239554-CDD4-4A9A-8625-7457AEE3B0B5}" destId="{41D3A0EF-DFEA-46B5-A729-F9F36E759279}" srcOrd="1" destOrd="0" parTransId="{4294C23A-BC59-438E-B6AA-8CA917B6A182}" sibTransId="{09A34AAC-B43F-421A-8219-DEF7B7BB5E99}"/>
    <dgm:cxn modelId="{1BCFD687-313C-47BE-9014-BB3B799D5D0E}" type="presOf" srcId="{3B2B7ABA-F2E6-4C74-B4AC-23E89F881626}" destId="{9E50C607-3DEC-411D-A8F6-5374199A1E6B}" srcOrd="0" destOrd="0" presId="urn:diagrams.loki3.com/BracketList"/>
    <dgm:cxn modelId="{776F4E9F-51EF-4409-A86C-D6A39F4C7E64}" srcId="{D315DDCE-C1AD-4B9C-8608-DF67C0DD0E7F}" destId="{93F8330F-B90D-4CFB-8E7D-6791FA7691A9}" srcOrd="0" destOrd="0" parTransId="{7E384F9F-919A-4480-89D5-7B3A46B19618}" sibTransId="{A8360424-F154-4C76-A054-66F6F9E098AC}"/>
    <dgm:cxn modelId="{D31B346E-7763-460C-8654-AAF0BC3B1019}" type="presOf" srcId="{2E127EDA-4C3B-4281-86CA-AE939EBD2402}" destId="{7FF39083-7508-4B18-9D77-540F2F0F6093}" srcOrd="0" destOrd="0" presId="urn:diagrams.loki3.com/BracketList"/>
    <dgm:cxn modelId="{16A319FC-EB34-42C2-97D6-E83C4C5D00E7}" type="presOf" srcId="{0A353B1C-A9B1-49B4-9E78-F42A2BE8609D}" destId="{1123085A-E572-485E-BCD5-CD693C55C449}" srcOrd="0" destOrd="0" presId="urn:diagrams.loki3.com/BracketList"/>
    <dgm:cxn modelId="{7E5EF634-0BD9-43C2-BBBA-665C5FC724BE}" srcId="{566B619E-F761-4F83-B354-2AEACA5564D8}" destId="{844E990B-C7C8-48DF-AF33-CEE73083718F}" srcOrd="0" destOrd="0" parTransId="{68C0CD06-3D06-4981-834B-D3F204F7A349}" sibTransId="{8CD45608-3AC6-443B-BB4A-17962C3F0CFB}"/>
    <dgm:cxn modelId="{CDF596D4-7277-4CE8-BACE-CBE76D095600}" type="presOf" srcId="{86239554-CDD4-4A9A-8625-7457AEE3B0B5}" destId="{91D67EDE-D647-40E5-AAC5-E1AEA21F9735}" srcOrd="0" destOrd="0" presId="urn:diagrams.loki3.com/BracketList"/>
    <dgm:cxn modelId="{453F6684-A4BE-48D6-BFE3-C3C2F9281709}" srcId="{3B2B7ABA-F2E6-4C74-B4AC-23E89F881626}" destId="{0A353B1C-A9B1-49B4-9E78-F42A2BE8609D}" srcOrd="4" destOrd="0" parTransId="{372F757F-86A2-4419-9AB4-E86E569E9FA0}" sibTransId="{7BDBAC91-FDCE-4CE9-8510-707FE87FC88F}"/>
    <dgm:cxn modelId="{6EEBFB84-9224-4F9C-9638-E060EC633939}" srcId="{566B619E-F761-4F83-B354-2AEACA5564D8}" destId="{0BAA9800-5114-47E3-82BF-9025937FD459}" srcOrd="1" destOrd="0" parTransId="{5F69BC7C-0CFB-4425-91D3-CC7718A00BD5}" sibTransId="{561FE0AB-7924-4F7D-A281-1C8963CDF5F1}"/>
    <dgm:cxn modelId="{DA263FCB-2A0F-4949-B209-BEEA01698E77}" srcId="{3B2B7ABA-F2E6-4C74-B4AC-23E89F881626}" destId="{D315DDCE-C1AD-4B9C-8608-DF67C0DD0E7F}" srcOrd="0" destOrd="0" parTransId="{1D54C354-EB51-4771-BCB6-891248529A51}" sibTransId="{801E786E-E571-475D-93AC-09F31533D5EC}"/>
    <dgm:cxn modelId="{6D298AA8-B83F-4D2C-B453-D48F7D18DC03}" srcId="{86239554-CDD4-4A9A-8625-7457AEE3B0B5}" destId="{748AEFE1-F7D0-4880-9BF6-EBEAA5C6E01C}" srcOrd="0" destOrd="0" parTransId="{63A613D4-A818-45F5-838E-811582E5229D}" sibTransId="{7D159E13-F47C-4EC5-BDEB-CBE7D2FB61B3}"/>
    <dgm:cxn modelId="{240B9CA8-3961-4EBD-9BE1-4053C55A4677}" type="presOf" srcId="{41D3A0EF-DFEA-46B5-A729-F9F36E759279}" destId="{162E8BA1-2DD5-4FCD-9458-9A0C0DA6B5E3}" srcOrd="0" destOrd="1" presId="urn:diagrams.loki3.com/BracketList"/>
    <dgm:cxn modelId="{D0EFE283-C835-4D0D-9F16-8C10979271B8}" type="presOf" srcId="{93F8330F-B90D-4CFB-8E7D-6791FA7691A9}" destId="{AE82BCAD-CEC9-4900-BFC1-787886613B51}" srcOrd="0" destOrd="0" presId="urn:diagrams.loki3.com/BracketList"/>
    <dgm:cxn modelId="{420BE269-8A3C-4210-A8E3-55314B7CB276}" srcId="{0A353B1C-A9B1-49B4-9E78-F42A2BE8609D}" destId="{2E127EDA-4C3B-4281-86CA-AE939EBD2402}" srcOrd="0" destOrd="0" parTransId="{D4FD0100-13D9-40C1-839A-75FB9EF8A756}" sibTransId="{60FC7CD7-55B6-4094-9168-DCB64D2FE0D6}"/>
    <dgm:cxn modelId="{7191B64F-8470-46F6-951C-00205296E99E}" type="presOf" srcId="{566B619E-F761-4F83-B354-2AEACA5564D8}" destId="{45CD0235-EA91-4A68-9549-1B703548BE6D}" srcOrd="0" destOrd="0" presId="urn:diagrams.loki3.com/BracketList"/>
    <dgm:cxn modelId="{9E9A33A7-922B-46D2-964A-17308C4329B3}" type="presOf" srcId="{0CE52194-C3B0-4DE7-853D-B04DC91900CD}" destId="{EB38E4AA-CC6A-4C54-AFFF-44483CF79BB7}" srcOrd="0" destOrd="0" presId="urn:diagrams.loki3.com/BracketList"/>
    <dgm:cxn modelId="{FB0367A2-7C88-4D26-8214-BCB6FFCAA782}" srcId="{3B2B7ABA-F2E6-4C74-B4AC-23E89F881626}" destId="{86239554-CDD4-4A9A-8625-7457AEE3B0B5}" srcOrd="2" destOrd="0" parTransId="{2A2274C3-72D0-443F-BB98-3953B94D1D46}" sibTransId="{DFDE93F1-B43F-4896-A349-8DCEE2C4EC19}"/>
    <dgm:cxn modelId="{41F1CC02-03AF-4457-94EB-3AC70BD16489}" srcId="{3B2B7ABA-F2E6-4C74-B4AC-23E89F881626}" destId="{566B619E-F761-4F83-B354-2AEACA5564D8}" srcOrd="1" destOrd="0" parTransId="{F45887FC-FCCE-4F6F-B8A0-F67D3EC43CFB}" sibTransId="{3E0D8866-2068-439D-AAD9-CA4514DFC15B}"/>
    <dgm:cxn modelId="{CF2ADF8A-3A59-4B4D-8C34-C836088F20A8}" type="presOf" srcId="{0BAA9800-5114-47E3-82BF-9025937FD459}" destId="{4A087E88-1303-49C8-8568-2891BE4D0CB6}" srcOrd="0" destOrd="1" presId="urn:diagrams.loki3.com/BracketList"/>
    <dgm:cxn modelId="{C540F4B7-C0EF-4CE3-AAB2-840DC0F7AB15}" type="presOf" srcId="{D315DDCE-C1AD-4B9C-8608-DF67C0DD0E7F}" destId="{E16575D9-1840-4224-9536-068CB65658B6}" srcOrd="0" destOrd="0" presId="urn:diagrams.loki3.com/BracketList"/>
    <dgm:cxn modelId="{DF2D9534-42EB-457A-877B-AF085B719170}" type="presParOf" srcId="{9E50C607-3DEC-411D-A8F6-5374199A1E6B}" destId="{38FBB812-600C-4E7D-A9BD-945E01ECB2D1}" srcOrd="0" destOrd="0" presId="urn:diagrams.loki3.com/BracketList"/>
    <dgm:cxn modelId="{121A7975-32E6-4759-846D-8FE8311F3D77}" type="presParOf" srcId="{38FBB812-600C-4E7D-A9BD-945E01ECB2D1}" destId="{E16575D9-1840-4224-9536-068CB65658B6}" srcOrd="0" destOrd="0" presId="urn:diagrams.loki3.com/BracketList"/>
    <dgm:cxn modelId="{4634C913-B32B-4C8A-9E86-50B12761BE15}" type="presParOf" srcId="{38FBB812-600C-4E7D-A9BD-945E01ECB2D1}" destId="{96766FF7-6F54-428A-B888-93D0C35D6B0F}" srcOrd="1" destOrd="0" presId="urn:diagrams.loki3.com/BracketList"/>
    <dgm:cxn modelId="{493A1451-0860-4637-8F4F-61263A898A97}" type="presParOf" srcId="{38FBB812-600C-4E7D-A9BD-945E01ECB2D1}" destId="{F039DCF8-064F-4304-AE5C-F6E53B477D1B}" srcOrd="2" destOrd="0" presId="urn:diagrams.loki3.com/BracketList"/>
    <dgm:cxn modelId="{C9AB5460-1D97-4DBD-ABEB-43C881D5E54B}" type="presParOf" srcId="{38FBB812-600C-4E7D-A9BD-945E01ECB2D1}" destId="{AE82BCAD-CEC9-4900-BFC1-787886613B51}" srcOrd="3" destOrd="0" presId="urn:diagrams.loki3.com/BracketList"/>
    <dgm:cxn modelId="{C8462729-0F04-4423-919B-526EDC564908}" type="presParOf" srcId="{9E50C607-3DEC-411D-A8F6-5374199A1E6B}" destId="{1766E68D-3B4E-443D-A967-F99AD288C27F}" srcOrd="1" destOrd="0" presId="urn:diagrams.loki3.com/BracketList"/>
    <dgm:cxn modelId="{E3E23D7E-4586-4107-A570-DFD4F2B7B1EB}" type="presParOf" srcId="{9E50C607-3DEC-411D-A8F6-5374199A1E6B}" destId="{7C244D5D-72B8-4DF0-B375-A77F9BEB37F5}" srcOrd="2" destOrd="0" presId="urn:diagrams.loki3.com/BracketList"/>
    <dgm:cxn modelId="{7B3CF9F5-ED38-43C0-AD60-3BF0DEBAC301}" type="presParOf" srcId="{7C244D5D-72B8-4DF0-B375-A77F9BEB37F5}" destId="{45CD0235-EA91-4A68-9549-1B703548BE6D}" srcOrd="0" destOrd="0" presId="urn:diagrams.loki3.com/BracketList"/>
    <dgm:cxn modelId="{F41FADB2-4F5D-4441-A792-45C19AC1A2C9}" type="presParOf" srcId="{7C244D5D-72B8-4DF0-B375-A77F9BEB37F5}" destId="{0B704D3E-BE2C-4959-B767-27DB7E223BB8}" srcOrd="1" destOrd="0" presId="urn:diagrams.loki3.com/BracketList"/>
    <dgm:cxn modelId="{BCCE7812-1AC7-4376-8238-0EB5E65CBF8C}" type="presParOf" srcId="{7C244D5D-72B8-4DF0-B375-A77F9BEB37F5}" destId="{F232B1B9-C409-465F-BA3D-290E7AC4E972}" srcOrd="2" destOrd="0" presId="urn:diagrams.loki3.com/BracketList"/>
    <dgm:cxn modelId="{058BED55-955E-4058-B8A7-18C0691A441D}" type="presParOf" srcId="{7C244D5D-72B8-4DF0-B375-A77F9BEB37F5}" destId="{4A087E88-1303-49C8-8568-2891BE4D0CB6}" srcOrd="3" destOrd="0" presId="urn:diagrams.loki3.com/BracketList"/>
    <dgm:cxn modelId="{63B7504F-EF03-4A77-96E6-7FEBE1097C78}" type="presParOf" srcId="{9E50C607-3DEC-411D-A8F6-5374199A1E6B}" destId="{F9134CC4-1894-43B6-A369-0E19990EF773}" srcOrd="3" destOrd="0" presId="urn:diagrams.loki3.com/BracketList"/>
    <dgm:cxn modelId="{D07D6DD8-52C3-4749-9DDA-B8FD461F8444}" type="presParOf" srcId="{9E50C607-3DEC-411D-A8F6-5374199A1E6B}" destId="{526D1C43-CFD1-497E-A911-4D3AFC596FD7}" srcOrd="4" destOrd="0" presId="urn:diagrams.loki3.com/BracketList"/>
    <dgm:cxn modelId="{EF0CA360-6A24-4D8B-B6AC-3C7EA6694AD7}" type="presParOf" srcId="{526D1C43-CFD1-497E-A911-4D3AFC596FD7}" destId="{91D67EDE-D647-40E5-AAC5-E1AEA21F9735}" srcOrd="0" destOrd="0" presId="urn:diagrams.loki3.com/BracketList"/>
    <dgm:cxn modelId="{F318094D-5873-47C8-829A-F674D2AA50E9}" type="presParOf" srcId="{526D1C43-CFD1-497E-A911-4D3AFC596FD7}" destId="{16430BBC-400C-4498-9B25-178D6D1DA9E4}" srcOrd="1" destOrd="0" presId="urn:diagrams.loki3.com/BracketList"/>
    <dgm:cxn modelId="{5EB73C94-35EC-4ABC-B196-18C1F93F310C}" type="presParOf" srcId="{526D1C43-CFD1-497E-A911-4D3AFC596FD7}" destId="{B0B69584-A65B-4AB8-92B9-BD4F1C2AE7C4}" srcOrd="2" destOrd="0" presId="urn:diagrams.loki3.com/BracketList"/>
    <dgm:cxn modelId="{51AE4A4D-1C0A-4BC1-8A11-FA10DA5F120A}" type="presParOf" srcId="{526D1C43-CFD1-497E-A911-4D3AFC596FD7}" destId="{162E8BA1-2DD5-4FCD-9458-9A0C0DA6B5E3}" srcOrd="3" destOrd="0" presId="urn:diagrams.loki3.com/BracketList"/>
    <dgm:cxn modelId="{C6DA0535-96CB-44E7-AD03-17DCB24D9FD6}" type="presParOf" srcId="{9E50C607-3DEC-411D-A8F6-5374199A1E6B}" destId="{BC6CA25D-19EC-4AE4-BA28-D803BB9172AD}" srcOrd="5" destOrd="0" presId="urn:diagrams.loki3.com/BracketList"/>
    <dgm:cxn modelId="{A571774F-0C4F-4545-8C9C-E77A642A23D0}" type="presParOf" srcId="{9E50C607-3DEC-411D-A8F6-5374199A1E6B}" destId="{9284FD99-41DA-43E4-921C-4AE0D8901313}" srcOrd="6" destOrd="0" presId="urn:diagrams.loki3.com/BracketList"/>
    <dgm:cxn modelId="{2E9AD25F-B8CA-4A76-9CB6-3160A4763F07}" type="presParOf" srcId="{9284FD99-41DA-43E4-921C-4AE0D8901313}" destId="{EB38E4AA-CC6A-4C54-AFFF-44483CF79BB7}" srcOrd="0" destOrd="0" presId="urn:diagrams.loki3.com/BracketList"/>
    <dgm:cxn modelId="{84C3055C-694F-4CA2-B4F3-1E99944409BE}" type="presParOf" srcId="{9284FD99-41DA-43E4-921C-4AE0D8901313}" destId="{F6C65F0A-9935-4288-AED1-74C9ED23BF3E}" srcOrd="1" destOrd="0" presId="urn:diagrams.loki3.com/BracketList"/>
    <dgm:cxn modelId="{E2788A70-CFA0-477F-A639-EB5E1497A101}" type="presParOf" srcId="{9284FD99-41DA-43E4-921C-4AE0D8901313}" destId="{A4D1F460-24C2-46FD-9431-154D420E3B40}" srcOrd="2" destOrd="0" presId="urn:diagrams.loki3.com/BracketList"/>
    <dgm:cxn modelId="{AAC45851-1949-408F-BB63-C74E7C5EBCFC}" type="presParOf" srcId="{9284FD99-41DA-43E4-921C-4AE0D8901313}" destId="{E12E714F-6DCA-4614-BC2E-CCE24C67936A}" srcOrd="3" destOrd="0" presId="urn:diagrams.loki3.com/BracketList"/>
    <dgm:cxn modelId="{80B7BB31-462A-46C0-A878-3928F793DBB2}" type="presParOf" srcId="{9E50C607-3DEC-411D-A8F6-5374199A1E6B}" destId="{88F4CDA7-BDC7-48C6-8331-D573B292F5F6}" srcOrd="7" destOrd="0" presId="urn:diagrams.loki3.com/BracketList"/>
    <dgm:cxn modelId="{8AC4F48E-04B2-458A-9E74-74AC9909551B}" type="presParOf" srcId="{9E50C607-3DEC-411D-A8F6-5374199A1E6B}" destId="{97879D1B-BC2A-4A22-A27A-56C6FB47127F}" srcOrd="8" destOrd="0" presId="urn:diagrams.loki3.com/BracketList"/>
    <dgm:cxn modelId="{65ECFD0E-682F-4ECC-BA5E-895D18D83861}" type="presParOf" srcId="{97879D1B-BC2A-4A22-A27A-56C6FB47127F}" destId="{1123085A-E572-485E-BCD5-CD693C55C449}" srcOrd="0" destOrd="0" presId="urn:diagrams.loki3.com/BracketList"/>
    <dgm:cxn modelId="{01490358-8052-4146-A727-091F3D947820}" type="presParOf" srcId="{97879D1B-BC2A-4A22-A27A-56C6FB47127F}" destId="{610011D4-F155-4F84-A0DC-BA0228CE7550}" srcOrd="1" destOrd="0" presId="urn:diagrams.loki3.com/BracketList"/>
    <dgm:cxn modelId="{415E8A90-D14D-4DC2-A41F-2416F4A5280F}" type="presParOf" srcId="{97879D1B-BC2A-4A22-A27A-56C6FB47127F}" destId="{45685753-34AF-4B4D-9B36-8C18B02FD2C9}" srcOrd="2" destOrd="0" presId="urn:diagrams.loki3.com/BracketList"/>
    <dgm:cxn modelId="{F195985B-285F-4B60-8DD3-C3692957F3ED}" type="presParOf" srcId="{97879D1B-BC2A-4A22-A27A-56C6FB47127F}" destId="{7FF39083-7508-4B18-9D77-540F2F0F6093}"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C5A9E16-10D3-46F6-9C38-773CEB864174}"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E538A531-F2A5-4C86-B393-8AF2F6283361}">
      <dgm:prSet phldrT="[Text]" custT="1"/>
      <dgm:spPr/>
      <dgm:t>
        <a:bodyPr/>
        <a:lstStyle/>
        <a:p>
          <a:r>
            <a:rPr lang="en-US" sz="2400" dirty="0"/>
            <a:t>Census</a:t>
          </a:r>
        </a:p>
      </dgm:t>
    </dgm:pt>
    <dgm:pt modelId="{22399497-0E92-4481-8B62-B88E4850F468}" type="parTrans" cxnId="{D73CCF69-FADC-43EE-914C-76D17457AFCD}">
      <dgm:prSet/>
      <dgm:spPr/>
      <dgm:t>
        <a:bodyPr/>
        <a:lstStyle/>
        <a:p>
          <a:endParaRPr lang="en-US"/>
        </a:p>
      </dgm:t>
    </dgm:pt>
    <dgm:pt modelId="{4D777536-2B89-4A67-A99C-3AE1C553C720}" type="sibTrans" cxnId="{D73CCF69-FADC-43EE-914C-76D17457AFCD}">
      <dgm:prSet/>
      <dgm:spPr/>
      <dgm:t>
        <a:bodyPr/>
        <a:lstStyle/>
        <a:p>
          <a:endParaRPr lang="en-US"/>
        </a:p>
      </dgm:t>
    </dgm:pt>
    <dgm:pt modelId="{77E0E11B-C117-44E8-9B82-14DBD37D7CF9}">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2400" dirty="0"/>
            <a:t>Edu &amp; Youth</a:t>
          </a:r>
        </a:p>
      </dgm:t>
    </dgm:pt>
    <dgm:pt modelId="{3706F2A4-231C-406B-BBDA-AD55126D8E7C}" type="parTrans" cxnId="{46F29A2B-45CC-4959-B35F-F1EEE9F1270E}">
      <dgm:prSet/>
      <dgm:spPr/>
      <dgm:t>
        <a:bodyPr/>
        <a:lstStyle/>
        <a:p>
          <a:endParaRPr lang="en-US"/>
        </a:p>
      </dgm:t>
    </dgm:pt>
    <dgm:pt modelId="{2C580B63-88D0-4E56-AADF-7996334133E6}" type="sibTrans" cxnId="{46F29A2B-45CC-4959-B35F-F1EEE9F1270E}">
      <dgm:prSet/>
      <dgm:spPr/>
      <dgm:t>
        <a:bodyPr/>
        <a:lstStyle/>
        <a:p>
          <a:endParaRPr lang="en-US"/>
        </a:p>
      </dgm:t>
    </dgm:pt>
    <dgm:pt modelId="{9E853841-E54A-4FE5-9D01-DFC060D48AF3}">
      <dgm:prSet phldrT="[Text]" custT="1"/>
      <dgm:spPr>
        <a:solidFill>
          <a:schemeClr val="accent2"/>
        </a:solidFill>
      </dgm:spPr>
      <dgm:t>
        <a:bodyPr/>
        <a:lstStyle/>
        <a:p>
          <a:r>
            <a:rPr lang="en-US" sz="2400" dirty="0"/>
            <a:t>Health-Women, Children</a:t>
          </a:r>
        </a:p>
      </dgm:t>
    </dgm:pt>
    <dgm:pt modelId="{9C1F248B-32B0-49AD-8B27-83C432480741}" type="parTrans" cxnId="{A56102AE-8DCB-4CE5-9B6B-29089E8227D5}">
      <dgm:prSet/>
      <dgm:spPr/>
      <dgm:t>
        <a:bodyPr/>
        <a:lstStyle/>
        <a:p>
          <a:endParaRPr lang="en-US"/>
        </a:p>
      </dgm:t>
    </dgm:pt>
    <dgm:pt modelId="{35101AB8-6833-47C9-A862-030D45A03141}" type="sibTrans" cxnId="{A56102AE-8DCB-4CE5-9B6B-29089E8227D5}">
      <dgm:prSet/>
      <dgm:spPr/>
      <dgm:t>
        <a:bodyPr/>
        <a:lstStyle/>
        <a:p>
          <a:endParaRPr lang="en-US"/>
        </a:p>
      </dgm:t>
    </dgm:pt>
    <dgm:pt modelId="{2FEFF5B6-1686-47D9-9C38-DF8163C94AA8}">
      <dgm:prSet phldrT="[Text]" custT="1"/>
      <dgm:spPr/>
      <dgm:t>
        <a:bodyPr/>
        <a:lstStyle/>
        <a:p>
          <a:r>
            <a:rPr lang="en-US" sz="2400" dirty="0"/>
            <a:t>HDI-2015 | SDG</a:t>
          </a:r>
        </a:p>
      </dgm:t>
    </dgm:pt>
    <dgm:pt modelId="{13AE8F07-6862-4F07-8EF1-EE4D2609EBF6}" type="parTrans" cxnId="{78DA0B2A-885C-4F40-B3FE-980FF8DC962A}">
      <dgm:prSet/>
      <dgm:spPr/>
      <dgm:t>
        <a:bodyPr/>
        <a:lstStyle/>
        <a:p>
          <a:endParaRPr lang="en-US"/>
        </a:p>
      </dgm:t>
    </dgm:pt>
    <dgm:pt modelId="{108E4DFF-8DAD-4183-9AE8-52BE223F8078}" type="sibTrans" cxnId="{78DA0B2A-885C-4F40-B3FE-980FF8DC962A}">
      <dgm:prSet/>
      <dgm:spPr/>
      <dgm:t>
        <a:bodyPr/>
        <a:lstStyle/>
        <a:p>
          <a:endParaRPr lang="en-US"/>
        </a:p>
      </dgm:t>
    </dgm:pt>
    <dgm:pt modelId="{5D7072CE-2D52-40BC-A122-5E47D2F7FF09}" type="pres">
      <dgm:prSet presAssocID="{3C5A9E16-10D3-46F6-9C38-773CEB864174}" presName="diagram" presStyleCnt="0">
        <dgm:presLayoutVars>
          <dgm:dir/>
        </dgm:presLayoutVars>
      </dgm:prSet>
      <dgm:spPr/>
    </dgm:pt>
    <dgm:pt modelId="{B718CE1C-7B0A-4376-9E08-6371FD561B2B}" type="pres">
      <dgm:prSet presAssocID="{E538A531-F2A5-4C86-B393-8AF2F6283361}" presName="composite" presStyleCnt="0"/>
      <dgm:spPr/>
    </dgm:pt>
    <dgm:pt modelId="{79E2B284-BAC0-4D0C-B7F2-580854EDBC88}" type="pres">
      <dgm:prSet presAssocID="{E538A531-F2A5-4C86-B393-8AF2F6283361}" presName="Image" presStyleLbl="bgShp" presStyleIdx="0" presStyleCnt="4" custScaleX="77102"/>
      <dgm:spPr>
        <a:blipFill rotWithShape="1">
          <a:blip xmlns:r="http://schemas.openxmlformats.org/officeDocument/2006/relationships" r:embed="rId1"/>
          <a:stretch>
            <a:fillRect/>
          </a:stretch>
        </a:blipFill>
      </dgm:spPr>
    </dgm:pt>
    <dgm:pt modelId="{C0A4FA85-BE4F-411E-9B74-BD7A5F6699E8}" type="pres">
      <dgm:prSet presAssocID="{E538A531-F2A5-4C86-B393-8AF2F6283361}" presName="Parent" presStyleLbl="node0" presStyleIdx="0" presStyleCnt="4">
        <dgm:presLayoutVars>
          <dgm:bulletEnabled val="1"/>
        </dgm:presLayoutVars>
      </dgm:prSet>
      <dgm:spPr/>
    </dgm:pt>
    <dgm:pt modelId="{45F9A06D-D3EC-4778-99DD-B4EF97732C61}" type="pres">
      <dgm:prSet presAssocID="{4D777536-2B89-4A67-A99C-3AE1C553C720}" presName="sibTrans" presStyleCnt="0"/>
      <dgm:spPr/>
    </dgm:pt>
    <dgm:pt modelId="{F9063B7B-0E71-4703-A344-F56841501D92}" type="pres">
      <dgm:prSet presAssocID="{77E0E11B-C117-44E8-9B82-14DBD37D7CF9}" presName="composite" presStyleCnt="0"/>
      <dgm:spPr/>
    </dgm:pt>
    <dgm:pt modelId="{B465C5CE-6045-4EB6-91C1-3E9FFE8D79D8}" type="pres">
      <dgm:prSet presAssocID="{77E0E11B-C117-44E8-9B82-14DBD37D7CF9}" presName="Image" presStyleLbl="bgShp" presStyleIdx="1" presStyleCnt="4" custScaleX="79102"/>
      <dgm:spPr>
        <a:blipFill rotWithShape="1">
          <a:blip xmlns:r="http://schemas.openxmlformats.org/officeDocument/2006/relationships" r:embed="rId2"/>
          <a:stretch>
            <a:fillRect/>
          </a:stretch>
        </a:blipFill>
      </dgm:spPr>
    </dgm:pt>
    <dgm:pt modelId="{18D07FCD-8A20-410C-A5B7-3708BAA5EDDC}" type="pres">
      <dgm:prSet presAssocID="{77E0E11B-C117-44E8-9B82-14DBD37D7CF9}" presName="Parent" presStyleLbl="node0" presStyleIdx="1" presStyleCnt="4">
        <dgm:presLayoutVars>
          <dgm:bulletEnabled val="1"/>
        </dgm:presLayoutVars>
      </dgm:prSet>
      <dgm:spPr/>
    </dgm:pt>
    <dgm:pt modelId="{5AF00B5A-BBBE-4105-9085-FF14852AD7BD}" type="pres">
      <dgm:prSet presAssocID="{2C580B63-88D0-4E56-AADF-7996334133E6}" presName="sibTrans" presStyleCnt="0"/>
      <dgm:spPr/>
    </dgm:pt>
    <dgm:pt modelId="{042176F9-2763-4C03-A972-6D73EA861277}" type="pres">
      <dgm:prSet presAssocID="{9E853841-E54A-4FE5-9D01-DFC060D48AF3}" presName="composite" presStyleCnt="0"/>
      <dgm:spPr/>
    </dgm:pt>
    <dgm:pt modelId="{61699845-A71D-44D2-B519-A9D5F66B48C7}" type="pres">
      <dgm:prSet presAssocID="{9E853841-E54A-4FE5-9D01-DFC060D48AF3}" presName="Image" presStyleLbl="bgShp" presStyleIdx="2" presStyleCnt="4" custScaleX="79281"/>
      <dgm:spPr>
        <a:blipFill rotWithShape="1">
          <a:blip xmlns:r="http://schemas.openxmlformats.org/officeDocument/2006/relationships" r:embed="rId3"/>
          <a:stretch>
            <a:fillRect/>
          </a:stretch>
        </a:blipFill>
      </dgm:spPr>
    </dgm:pt>
    <dgm:pt modelId="{3DC544EF-9D0D-4227-9A21-0BCF5E916C96}" type="pres">
      <dgm:prSet presAssocID="{9E853841-E54A-4FE5-9D01-DFC060D48AF3}" presName="Parent" presStyleLbl="node0" presStyleIdx="2" presStyleCnt="4">
        <dgm:presLayoutVars>
          <dgm:bulletEnabled val="1"/>
        </dgm:presLayoutVars>
      </dgm:prSet>
      <dgm:spPr/>
    </dgm:pt>
    <dgm:pt modelId="{B49AB4A2-FBB2-44D7-BAB8-A0656338A77B}" type="pres">
      <dgm:prSet presAssocID="{35101AB8-6833-47C9-A862-030D45A03141}" presName="sibTrans" presStyleCnt="0"/>
      <dgm:spPr/>
    </dgm:pt>
    <dgm:pt modelId="{F4380045-B662-4AF8-B6C6-94228705F601}" type="pres">
      <dgm:prSet presAssocID="{2FEFF5B6-1686-47D9-9C38-DF8163C94AA8}" presName="composite" presStyleCnt="0"/>
      <dgm:spPr/>
    </dgm:pt>
    <dgm:pt modelId="{83FE66F1-725B-41EF-9C98-511A8EB67030}" type="pres">
      <dgm:prSet presAssocID="{2FEFF5B6-1686-47D9-9C38-DF8163C94AA8}" presName="Image" presStyleLbl="bgShp" presStyleIdx="3" presStyleCnt="4" custScaleX="77100"/>
      <dgm:spPr>
        <a:blipFill rotWithShape="1">
          <a:blip xmlns:r="http://schemas.openxmlformats.org/officeDocument/2006/relationships" r:embed="rId4"/>
          <a:stretch>
            <a:fillRect/>
          </a:stretch>
        </a:blipFill>
      </dgm:spPr>
    </dgm:pt>
    <dgm:pt modelId="{EB0C63D5-A3CC-40B5-AF50-CCFB25C7023F}" type="pres">
      <dgm:prSet presAssocID="{2FEFF5B6-1686-47D9-9C38-DF8163C94AA8}" presName="Parent" presStyleLbl="node0" presStyleIdx="3" presStyleCnt="4">
        <dgm:presLayoutVars>
          <dgm:bulletEnabled val="1"/>
        </dgm:presLayoutVars>
      </dgm:prSet>
      <dgm:spPr/>
    </dgm:pt>
  </dgm:ptLst>
  <dgm:cxnLst>
    <dgm:cxn modelId="{0A3491D1-7553-4CBE-A90A-F7CD54A24D36}" type="presOf" srcId="{3C5A9E16-10D3-46F6-9C38-773CEB864174}" destId="{5D7072CE-2D52-40BC-A122-5E47D2F7FF09}" srcOrd="0" destOrd="0" presId="urn:microsoft.com/office/officeart/2008/layout/BendingPictureCaption"/>
    <dgm:cxn modelId="{D2E2F546-2B7E-4AF1-B28F-D6ED313AC5DB}" type="presOf" srcId="{E538A531-F2A5-4C86-B393-8AF2F6283361}" destId="{C0A4FA85-BE4F-411E-9B74-BD7A5F6699E8}" srcOrd="0" destOrd="0" presId="urn:microsoft.com/office/officeart/2008/layout/BendingPictureCaption"/>
    <dgm:cxn modelId="{A56102AE-8DCB-4CE5-9B6B-29089E8227D5}" srcId="{3C5A9E16-10D3-46F6-9C38-773CEB864174}" destId="{9E853841-E54A-4FE5-9D01-DFC060D48AF3}" srcOrd="2" destOrd="0" parTransId="{9C1F248B-32B0-49AD-8B27-83C432480741}" sibTransId="{35101AB8-6833-47C9-A862-030D45A03141}"/>
    <dgm:cxn modelId="{46F29A2B-45CC-4959-B35F-F1EEE9F1270E}" srcId="{3C5A9E16-10D3-46F6-9C38-773CEB864174}" destId="{77E0E11B-C117-44E8-9B82-14DBD37D7CF9}" srcOrd="1" destOrd="0" parTransId="{3706F2A4-231C-406B-BBDA-AD55126D8E7C}" sibTransId="{2C580B63-88D0-4E56-AADF-7996334133E6}"/>
    <dgm:cxn modelId="{D73CCF69-FADC-43EE-914C-76D17457AFCD}" srcId="{3C5A9E16-10D3-46F6-9C38-773CEB864174}" destId="{E538A531-F2A5-4C86-B393-8AF2F6283361}" srcOrd="0" destOrd="0" parTransId="{22399497-0E92-4481-8B62-B88E4850F468}" sibTransId="{4D777536-2B89-4A67-A99C-3AE1C553C720}"/>
    <dgm:cxn modelId="{78DA0B2A-885C-4F40-B3FE-980FF8DC962A}" srcId="{3C5A9E16-10D3-46F6-9C38-773CEB864174}" destId="{2FEFF5B6-1686-47D9-9C38-DF8163C94AA8}" srcOrd="3" destOrd="0" parTransId="{13AE8F07-6862-4F07-8EF1-EE4D2609EBF6}" sibTransId="{108E4DFF-8DAD-4183-9AE8-52BE223F8078}"/>
    <dgm:cxn modelId="{A003F1B5-921A-4B8B-92A9-E62D1334450C}" type="presOf" srcId="{77E0E11B-C117-44E8-9B82-14DBD37D7CF9}" destId="{18D07FCD-8A20-410C-A5B7-3708BAA5EDDC}" srcOrd="0" destOrd="0" presId="urn:microsoft.com/office/officeart/2008/layout/BendingPictureCaption"/>
    <dgm:cxn modelId="{D52389E5-015B-4337-AEA8-BAA521B506F5}" type="presOf" srcId="{9E853841-E54A-4FE5-9D01-DFC060D48AF3}" destId="{3DC544EF-9D0D-4227-9A21-0BCF5E916C96}" srcOrd="0" destOrd="0" presId="urn:microsoft.com/office/officeart/2008/layout/BendingPictureCaption"/>
    <dgm:cxn modelId="{7271D060-C7CC-4B57-B6E6-71CFED6D5108}" type="presOf" srcId="{2FEFF5B6-1686-47D9-9C38-DF8163C94AA8}" destId="{EB0C63D5-A3CC-40B5-AF50-CCFB25C7023F}" srcOrd="0" destOrd="0" presId="urn:microsoft.com/office/officeart/2008/layout/BendingPictureCaption"/>
    <dgm:cxn modelId="{B806EED5-48E5-460B-B413-77BD66123430}" type="presParOf" srcId="{5D7072CE-2D52-40BC-A122-5E47D2F7FF09}" destId="{B718CE1C-7B0A-4376-9E08-6371FD561B2B}" srcOrd="0" destOrd="0" presId="urn:microsoft.com/office/officeart/2008/layout/BendingPictureCaption"/>
    <dgm:cxn modelId="{ED62EFF9-27A1-4E8E-8FCF-FFE055A94737}" type="presParOf" srcId="{B718CE1C-7B0A-4376-9E08-6371FD561B2B}" destId="{79E2B284-BAC0-4D0C-B7F2-580854EDBC88}" srcOrd="0" destOrd="0" presId="urn:microsoft.com/office/officeart/2008/layout/BendingPictureCaption"/>
    <dgm:cxn modelId="{AAD169E5-71A1-4B75-BEA2-C9F9FB0207F0}" type="presParOf" srcId="{B718CE1C-7B0A-4376-9E08-6371FD561B2B}" destId="{C0A4FA85-BE4F-411E-9B74-BD7A5F6699E8}" srcOrd="1" destOrd="0" presId="urn:microsoft.com/office/officeart/2008/layout/BendingPictureCaption"/>
    <dgm:cxn modelId="{630836B2-EAA8-48A0-9399-99EECD15ED32}" type="presParOf" srcId="{5D7072CE-2D52-40BC-A122-5E47D2F7FF09}" destId="{45F9A06D-D3EC-4778-99DD-B4EF97732C61}" srcOrd="1" destOrd="0" presId="urn:microsoft.com/office/officeart/2008/layout/BendingPictureCaption"/>
    <dgm:cxn modelId="{982C6B68-2FAD-4518-8B45-BE99B103A820}" type="presParOf" srcId="{5D7072CE-2D52-40BC-A122-5E47D2F7FF09}" destId="{F9063B7B-0E71-4703-A344-F56841501D92}" srcOrd="2" destOrd="0" presId="urn:microsoft.com/office/officeart/2008/layout/BendingPictureCaption"/>
    <dgm:cxn modelId="{6C775374-05CA-45E7-957D-BFEC8CB74912}" type="presParOf" srcId="{F9063B7B-0E71-4703-A344-F56841501D92}" destId="{B465C5CE-6045-4EB6-91C1-3E9FFE8D79D8}" srcOrd="0" destOrd="0" presId="urn:microsoft.com/office/officeart/2008/layout/BendingPictureCaption"/>
    <dgm:cxn modelId="{2F3215D3-8BD5-43A3-A522-B4CD3FF45CD2}" type="presParOf" srcId="{F9063B7B-0E71-4703-A344-F56841501D92}" destId="{18D07FCD-8A20-410C-A5B7-3708BAA5EDDC}" srcOrd="1" destOrd="0" presId="urn:microsoft.com/office/officeart/2008/layout/BendingPictureCaption"/>
    <dgm:cxn modelId="{097BCB51-87E9-4ECB-B331-668388CAE527}" type="presParOf" srcId="{5D7072CE-2D52-40BC-A122-5E47D2F7FF09}" destId="{5AF00B5A-BBBE-4105-9085-FF14852AD7BD}" srcOrd="3" destOrd="0" presId="urn:microsoft.com/office/officeart/2008/layout/BendingPictureCaption"/>
    <dgm:cxn modelId="{77A16C58-3404-426C-B762-D81260A19E8C}" type="presParOf" srcId="{5D7072CE-2D52-40BC-A122-5E47D2F7FF09}" destId="{042176F9-2763-4C03-A972-6D73EA861277}" srcOrd="4" destOrd="0" presId="urn:microsoft.com/office/officeart/2008/layout/BendingPictureCaption"/>
    <dgm:cxn modelId="{E6B2E5C4-2057-4C55-9961-91214E4222BD}" type="presParOf" srcId="{042176F9-2763-4C03-A972-6D73EA861277}" destId="{61699845-A71D-44D2-B519-A9D5F66B48C7}" srcOrd="0" destOrd="0" presId="urn:microsoft.com/office/officeart/2008/layout/BendingPictureCaption"/>
    <dgm:cxn modelId="{CF2959EE-4E36-4323-A262-6E2AAA344F47}" type="presParOf" srcId="{042176F9-2763-4C03-A972-6D73EA861277}" destId="{3DC544EF-9D0D-4227-9A21-0BCF5E916C96}" srcOrd="1" destOrd="0" presId="urn:microsoft.com/office/officeart/2008/layout/BendingPictureCaption"/>
    <dgm:cxn modelId="{15729245-4BB2-4014-BA3D-659449C55862}" type="presParOf" srcId="{5D7072CE-2D52-40BC-A122-5E47D2F7FF09}" destId="{B49AB4A2-FBB2-44D7-BAB8-A0656338A77B}" srcOrd="5" destOrd="0" presId="urn:microsoft.com/office/officeart/2008/layout/BendingPictureCaption"/>
    <dgm:cxn modelId="{619F7CF5-236A-49CA-88AD-FFF5D6596F2C}" type="presParOf" srcId="{5D7072CE-2D52-40BC-A122-5E47D2F7FF09}" destId="{F4380045-B662-4AF8-B6C6-94228705F601}" srcOrd="6" destOrd="0" presId="urn:microsoft.com/office/officeart/2008/layout/BendingPictureCaption"/>
    <dgm:cxn modelId="{DB2F79D8-AA33-4A0B-B540-4376BE681792}" type="presParOf" srcId="{F4380045-B662-4AF8-B6C6-94228705F601}" destId="{83FE66F1-725B-41EF-9C98-511A8EB67030}" srcOrd="0" destOrd="0" presId="urn:microsoft.com/office/officeart/2008/layout/BendingPictureCaption"/>
    <dgm:cxn modelId="{D0C66FF6-1BFC-4F9C-8FB7-27457D99464D}" type="presParOf" srcId="{F4380045-B662-4AF8-B6C6-94228705F601}" destId="{EB0C63D5-A3CC-40B5-AF50-CCFB25C7023F}"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2AB59E-F4EB-4D7B-821E-4FA9475FDABA}" type="doc">
      <dgm:prSet loTypeId="urn:microsoft.com/office/officeart/2008/layout/CaptionedPictures" loCatId="picture" qsTypeId="urn:microsoft.com/office/officeart/2005/8/quickstyle/simple1" qsCatId="simple" csTypeId="urn:microsoft.com/office/officeart/2005/8/colors/accent3_2" csCatId="accent3" phldr="1"/>
      <dgm:spPr/>
      <dgm:t>
        <a:bodyPr/>
        <a:lstStyle/>
        <a:p>
          <a:endParaRPr lang="en-US"/>
        </a:p>
      </dgm:t>
    </dgm:pt>
    <dgm:pt modelId="{ECE03D84-1063-4CA8-83EE-6FD1E277C061}">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Before Independence</a:t>
          </a:r>
          <a:endParaRPr lang="en-US" sz="2000" dirty="0"/>
        </a:p>
      </dgm:t>
    </dgm:pt>
    <dgm:pt modelId="{C626E962-B180-47C7-88F2-E495EB3B3855}" type="parTrans" cxnId="{8AF97737-D479-4B83-922D-9E07FFDABD28}">
      <dgm:prSet/>
      <dgm:spPr/>
      <dgm:t>
        <a:bodyPr/>
        <a:lstStyle/>
        <a:p>
          <a:endParaRPr lang="en-US"/>
        </a:p>
      </dgm:t>
    </dgm:pt>
    <dgm:pt modelId="{75B26204-2AE3-4443-B4D8-0B9F65DE90D6}" type="sibTrans" cxnId="{8AF97737-D479-4B83-922D-9E07FFDABD28}">
      <dgm:prSet/>
      <dgm:spPr/>
      <dgm:t>
        <a:bodyPr/>
        <a:lstStyle/>
        <a:p>
          <a:endParaRPr lang="en-US"/>
        </a:p>
      </dgm:t>
    </dgm:pt>
    <dgm:pt modelId="{4EFB462F-6252-4039-8DDE-81E75C4FF8A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After Independence</a:t>
          </a:r>
          <a:endParaRPr lang="en-US" sz="2000" dirty="0"/>
        </a:p>
      </dgm:t>
    </dgm:pt>
    <dgm:pt modelId="{CAC86CCF-53F5-4973-9E4B-EE8298FFAF34}" type="parTrans" cxnId="{9FC07D19-3529-49A6-B2A6-94FC836F693D}">
      <dgm:prSet/>
      <dgm:spPr/>
      <dgm:t>
        <a:bodyPr/>
        <a:lstStyle/>
        <a:p>
          <a:endParaRPr lang="en-US"/>
        </a:p>
      </dgm:t>
    </dgm:pt>
    <dgm:pt modelId="{FBF9AE5C-D043-4030-BA30-7FA1E4B7BBE4}" type="sibTrans" cxnId="{9FC07D19-3529-49A6-B2A6-94FC836F693D}">
      <dgm:prSet/>
      <dgm:spPr/>
      <dgm:t>
        <a:bodyPr/>
        <a:lstStyle/>
        <a:p>
          <a:endParaRPr lang="en-US"/>
        </a:p>
      </dgm:t>
    </dgm:pt>
    <dgm:pt modelId="{A8CD0E75-CE08-4B8D-B341-8CF3ED388D44}">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KG, Admission, Language, Fail</a:t>
          </a:r>
        </a:p>
      </dgm:t>
    </dgm:pt>
    <dgm:pt modelId="{603620FB-20E1-4960-B80C-1D515A6E1E29}" type="parTrans" cxnId="{0FE9A2FA-1821-4389-A721-D092FBC1855B}">
      <dgm:prSet/>
      <dgm:spPr/>
      <dgm:t>
        <a:bodyPr/>
        <a:lstStyle/>
        <a:p>
          <a:endParaRPr lang="en-US"/>
        </a:p>
      </dgm:t>
    </dgm:pt>
    <dgm:pt modelId="{0C863A64-4373-47AF-801E-BF959FB88334}" type="sibTrans" cxnId="{0FE9A2FA-1821-4389-A721-D092FBC1855B}">
      <dgm:prSet/>
      <dgm:spPr/>
      <dgm:t>
        <a:bodyPr/>
        <a:lstStyle/>
        <a:p>
          <a:endParaRPr lang="en-US"/>
        </a:p>
      </dgm:t>
    </dgm:pt>
    <dgm:pt modelId="{DC886D7E-E928-48C2-BB19-8D7427BC25D6}">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Higher Edu: Politics, mushrooming</a:t>
          </a:r>
        </a:p>
      </dgm:t>
    </dgm:pt>
    <dgm:pt modelId="{0BA6C0BB-4927-496E-9963-1255E48BBA8D}" type="parTrans" cxnId="{EBF7603C-E1DF-4957-8E0D-AF9FB0458D3A}">
      <dgm:prSet/>
      <dgm:spPr/>
      <dgm:t>
        <a:bodyPr/>
        <a:lstStyle/>
        <a:p>
          <a:endParaRPr lang="en-US"/>
        </a:p>
      </dgm:t>
    </dgm:pt>
    <dgm:pt modelId="{A8C2F62C-9B06-4C47-A47F-1762066C8C60}" type="sibTrans" cxnId="{EBF7603C-E1DF-4957-8E0D-AF9FB0458D3A}">
      <dgm:prSet/>
      <dgm:spPr/>
      <dgm:t>
        <a:bodyPr/>
        <a:lstStyle/>
        <a:p>
          <a:endParaRPr lang="en-US"/>
        </a:p>
      </dgm:t>
    </dgm:pt>
    <dgm:pt modelId="{CA166FB5-FCAC-49CA-B920-AFD8FE41BE03}">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HRM </a:t>
          </a:r>
        </a:p>
      </dgm:t>
    </dgm:pt>
    <dgm:pt modelId="{14DD0D6C-FB59-43F8-A0BB-DE2557821B3B}" type="parTrans" cxnId="{7EDB9036-D336-48A6-A50F-52D79BD74CB2}">
      <dgm:prSet/>
      <dgm:spPr/>
      <dgm:t>
        <a:bodyPr/>
        <a:lstStyle/>
        <a:p>
          <a:endParaRPr lang="en-US"/>
        </a:p>
      </dgm:t>
    </dgm:pt>
    <dgm:pt modelId="{69CA0709-CAF0-4A09-BF50-3BB42F156253}" type="sibTrans" cxnId="{7EDB9036-D336-48A6-A50F-52D79BD74CB2}">
      <dgm:prSet/>
      <dgm:spPr/>
      <dgm:t>
        <a:bodyPr/>
        <a:lstStyle/>
        <a:p>
          <a:endParaRPr lang="en-US"/>
        </a:p>
      </dgm:t>
    </dgm:pt>
    <dgm:pt modelId="{0B57A410-B12F-475E-A503-F5E7B0B0DB11}" type="pres">
      <dgm:prSet presAssocID="{BE2AB59E-F4EB-4D7B-821E-4FA9475FDABA}" presName="Name0" presStyleCnt="0">
        <dgm:presLayoutVars>
          <dgm:chMax/>
          <dgm:chPref/>
          <dgm:dir/>
        </dgm:presLayoutVars>
      </dgm:prSet>
      <dgm:spPr/>
    </dgm:pt>
    <dgm:pt modelId="{B3FF7E23-DBF1-4E3C-B330-5BAD7EDF8B24}" type="pres">
      <dgm:prSet presAssocID="{ECE03D84-1063-4CA8-83EE-6FD1E277C061}" presName="composite" presStyleCnt="0">
        <dgm:presLayoutVars>
          <dgm:chMax val="1"/>
          <dgm:chPref val="1"/>
        </dgm:presLayoutVars>
      </dgm:prSet>
      <dgm:spPr/>
    </dgm:pt>
    <dgm:pt modelId="{D7020EBA-3CFC-45B1-ABE8-5D658E34F9C6}" type="pres">
      <dgm:prSet presAssocID="{ECE03D84-1063-4CA8-83EE-6FD1E277C061}" presName="Accent" presStyleLbl="trAlignAcc1" presStyleIdx="0" presStyleCnt="5">
        <dgm:presLayoutVars>
          <dgm:chMax val="0"/>
          <dgm:chPref val="0"/>
        </dgm:presLayoutVars>
      </dgm:prSet>
      <dgm:spPr/>
    </dgm:pt>
    <dgm:pt modelId="{74448CFA-FDB7-4A70-8CDB-C17473A4B88E}" type="pres">
      <dgm:prSet presAssocID="{ECE03D84-1063-4CA8-83EE-6FD1E277C061}" presName="Image" presStyleLbl="alignImgPlace1" presStyleIdx="0" presStyleCnt="5">
        <dgm:presLayoutVars>
          <dgm:chMax val="0"/>
          <dgm:chPref val="0"/>
        </dgm:presLayoutVars>
      </dgm:prSet>
      <dgm:spPr>
        <a:blipFill rotWithShape="1">
          <a:blip xmlns:r="http://schemas.openxmlformats.org/officeDocument/2006/relationships" r:embed="rId1"/>
          <a:stretch>
            <a:fillRect/>
          </a:stretch>
        </a:blipFill>
      </dgm:spPr>
    </dgm:pt>
    <dgm:pt modelId="{F16953CD-CAF3-4FAA-BF3F-68BF5017232F}" type="pres">
      <dgm:prSet presAssocID="{ECE03D84-1063-4CA8-83EE-6FD1E277C061}" presName="ChildComposite" presStyleCnt="0"/>
      <dgm:spPr/>
    </dgm:pt>
    <dgm:pt modelId="{1ED398E1-1201-471C-BCF9-4A88AF8633B5}" type="pres">
      <dgm:prSet presAssocID="{ECE03D84-1063-4CA8-83EE-6FD1E277C061}" presName="Child" presStyleLbl="node1" presStyleIdx="0" presStyleCnt="0">
        <dgm:presLayoutVars>
          <dgm:chMax val="0"/>
          <dgm:chPref val="0"/>
          <dgm:bulletEnabled val="1"/>
        </dgm:presLayoutVars>
      </dgm:prSet>
      <dgm:spPr/>
    </dgm:pt>
    <dgm:pt modelId="{261BF86D-0831-4D65-B62B-3BC0E25AEA65}" type="pres">
      <dgm:prSet presAssocID="{ECE03D84-1063-4CA8-83EE-6FD1E277C061}" presName="Parent" presStyleLbl="revTx" presStyleIdx="0" presStyleCnt="5">
        <dgm:presLayoutVars>
          <dgm:chMax val="1"/>
          <dgm:chPref val="0"/>
          <dgm:bulletEnabled val="1"/>
        </dgm:presLayoutVars>
      </dgm:prSet>
      <dgm:spPr/>
    </dgm:pt>
    <dgm:pt modelId="{2746CB3D-CF5D-469E-BEF2-6C3A5DE67878}" type="pres">
      <dgm:prSet presAssocID="{75B26204-2AE3-4443-B4D8-0B9F65DE90D6}" presName="sibTrans" presStyleCnt="0"/>
      <dgm:spPr/>
    </dgm:pt>
    <dgm:pt modelId="{ADDB0487-8181-4402-AABB-9CA9F471F243}" type="pres">
      <dgm:prSet presAssocID="{4EFB462F-6252-4039-8DDE-81E75C4FF8AD}" presName="composite" presStyleCnt="0">
        <dgm:presLayoutVars>
          <dgm:chMax val="1"/>
          <dgm:chPref val="1"/>
        </dgm:presLayoutVars>
      </dgm:prSet>
      <dgm:spPr/>
    </dgm:pt>
    <dgm:pt modelId="{DCFA7185-5B57-42D7-A988-8352230BF42F}" type="pres">
      <dgm:prSet presAssocID="{4EFB462F-6252-4039-8DDE-81E75C4FF8AD}" presName="Accent" presStyleLbl="trAlignAcc1" presStyleIdx="1" presStyleCnt="5">
        <dgm:presLayoutVars>
          <dgm:chMax val="0"/>
          <dgm:chPref val="0"/>
        </dgm:presLayoutVars>
      </dgm:prSet>
      <dgm:spPr/>
    </dgm:pt>
    <dgm:pt modelId="{40F12C96-DA92-467D-930B-3080AF4E09B3}" type="pres">
      <dgm:prSet presAssocID="{4EFB462F-6252-4039-8DDE-81E75C4FF8AD}" presName="Image" presStyleLbl="alignImgPlace1" presStyleIdx="1" presStyleCnt="5">
        <dgm:presLayoutVars>
          <dgm:chMax val="0"/>
          <dgm:chPref val="0"/>
        </dgm:presLayoutVars>
      </dgm:prSet>
      <dgm:spPr>
        <a:blipFill rotWithShape="1">
          <a:blip xmlns:r="http://schemas.openxmlformats.org/officeDocument/2006/relationships" r:embed="rId2"/>
          <a:stretch>
            <a:fillRect/>
          </a:stretch>
        </a:blipFill>
      </dgm:spPr>
    </dgm:pt>
    <dgm:pt modelId="{A737BA31-31B3-4D16-9BBB-2C134179D8E5}" type="pres">
      <dgm:prSet presAssocID="{4EFB462F-6252-4039-8DDE-81E75C4FF8AD}" presName="ChildComposite" presStyleCnt="0"/>
      <dgm:spPr/>
    </dgm:pt>
    <dgm:pt modelId="{64A09A31-6076-4077-9BDB-5FE84B6326C2}" type="pres">
      <dgm:prSet presAssocID="{4EFB462F-6252-4039-8DDE-81E75C4FF8AD}" presName="Child" presStyleLbl="node1" presStyleIdx="0" presStyleCnt="0">
        <dgm:presLayoutVars>
          <dgm:chMax val="0"/>
          <dgm:chPref val="0"/>
          <dgm:bulletEnabled val="1"/>
        </dgm:presLayoutVars>
      </dgm:prSet>
      <dgm:spPr/>
    </dgm:pt>
    <dgm:pt modelId="{BC7B0001-2B79-4980-B5BC-7B695CED903C}" type="pres">
      <dgm:prSet presAssocID="{4EFB462F-6252-4039-8DDE-81E75C4FF8AD}" presName="Parent" presStyleLbl="revTx" presStyleIdx="1" presStyleCnt="5">
        <dgm:presLayoutVars>
          <dgm:chMax val="1"/>
          <dgm:chPref val="0"/>
          <dgm:bulletEnabled val="1"/>
        </dgm:presLayoutVars>
      </dgm:prSet>
      <dgm:spPr/>
    </dgm:pt>
    <dgm:pt modelId="{E6BCCA2F-9EF2-40E7-A6E6-98B4B6EFDB69}" type="pres">
      <dgm:prSet presAssocID="{FBF9AE5C-D043-4030-BA30-7FA1E4B7BBE4}" presName="sibTrans" presStyleCnt="0"/>
      <dgm:spPr/>
    </dgm:pt>
    <dgm:pt modelId="{C0E32A83-1A9E-4AD1-8CD8-EA8A49E4C99D}" type="pres">
      <dgm:prSet presAssocID="{A8CD0E75-CE08-4B8D-B341-8CF3ED388D44}" presName="composite" presStyleCnt="0">
        <dgm:presLayoutVars>
          <dgm:chMax val="1"/>
          <dgm:chPref val="1"/>
        </dgm:presLayoutVars>
      </dgm:prSet>
      <dgm:spPr/>
    </dgm:pt>
    <dgm:pt modelId="{CAB220E5-E150-4085-AAFE-657AC98A76BB}" type="pres">
      <dgm:prSet presAssocID="{A8CD0E75-CE08-4B8D-B341-8CF3ED388D44}" presName="Accent" presStyleLbl="trAlignAcc1" presStyleIdx="2" presStyleCnt="5">
        <dgm:presLayoutVars>
          <dgm:chMax val="0"/>
          <dgm:chPref val="0"/>
        </dgm:presLayoutVars>
      </dgm:prSet>
      <dgm:spPr/>
    </dgm:pt>
    <dgm:pt modelId="{7E275783-6C37-42A6-9270-6FC19BF82E94}" type="pres">
      <dgm:prSet presAssocID="{A8CD0E75-CE08-4B8D-B341-8CF3ED388D44}" presName="Image" presStyleLbl="alignImgPlace1" presStyleIdx="2" presStyleCnt="5">
        <dgm:presLayoutVars>
          <dgm:chMax val="0"/>
          <dgm:chPref val="0"/>
        </dgm:presLayoutVars>
      </dgm:prSet>
      <dgm:spPr>
        <a:blipFill rotWithShape="1">
          <a:blip xmlns:r="http://schemas.openxmlformats.org/officeDocument/2006/relationships" r:embed="rId3"/>
          <a:stretch>
            <a:fillRect/>
          </a:stretch>
        </a:blipFill>
      </dgm:spPr>
    </dgm:pt>
    <dgm:pt modelId="{6C99AFE2-1792-4181-856A-0D80CF4A9117}" type="pres">
      <dgm:prSet presAssocID="{A8CD0E75-CE08-4B8D-B341-8CF3ED388D44}" presName="ChildComposite" presStyleCnt="0"/>
      <dgm:spPr/>
    </dgm:pt>
    <dgm:pt modelId="{50211481-91C0-41E6-819B-5CF3C33AAEEC}" type="pres">
      <dgm:prSet presAssocID="{A8CD0E75-CE08-4B8D-B341-8CF3ED388D44}" presName="Child" presStyleLbl="node1" presStyleIdx="0" presStyleCnt="0">
        <dgm:presLayoutVars>
          <dgm:chMax val="0"/>
          <dgm:chPref val="0"/>
          <dgm:bulletEnabled val="1"/>
        </dgm:presLayoutVars>
      </dgm:prSet>
      <dgm:spPr/>
    </dgm:pt>
    <dgm:pt modelId="{9D12E3B2-5F28-48E6-A67E-68931F5EC137}" type="pres">
      <dgm:prSet presAssocID="{A8CD0E75-CE08-4B8D-B341-8CF3ED388D44}" presName="Parent" presStyleLbl="revTx" presStyleIdx="2" presStyleCnt="5">
        <dgm:presLayoutVars>
          <dgm:chMax val="1"/>
          <dgm:chPref val="0"/>
          <dgm:bulletEnabled val="1"/>
        </dgm:presLayoutVars>
      </dgm:prSet>
      <dgm:spPr/>
    </dgm:pt>
    <dgm:pt modelId="{3988436E-E0AD-4901-9925-2100B16F8DDB}" type="pres">
      <dgm:prSet presAssocID="{0C863A64-4373-47AF-801E-BF959FB88334}" presName="sibTrans" presStyleCnt="0"/>
      <dgm:spPr/>
    </dgm:pt>
    <dgm:pt modelId="{C1A75AB0-C894-42A3-B383-A519314FFFE4}" type="pres">
      <dgm:prSet presAssocID="{DC886D7E-E928-48C2-BB19-8D7427BC25D6}" presName="composite" presStyleCnt="0">
        <dgm:presLayoutVars>
          <dgm:chMax val="1"/>
          <dgm:chPref val="1"/>
        </dgm:presLayoutVars>
      </dgm:prSet>
      <dgm:spPr/>
    </dgm:pt>
    <dgm:pt modelId="{061B2F22-D17F-4D8E-A36F-A32ED8DED806}" type="pres">
      <dgm:prSet presAssocID="{DC886D7E-E928-48C2-BB19-8D7427BC25D6}" presName="Accent" presStyleLbl="trAlignAcc1" presStyleIdx="3" presStyleCnt="5">
        <dgm:presLayoutVars>
          <dgm:chMax val="0"/>
          <dgm:chPref val="0"/>
        </dgm:presLayoutVars>
      </dgm:prSet>
      <dgm:spPr/>
    </dgm:pt>
    <dgm:pt modelId="{8551A196-9B10-4EC6-92B9-DDCA68B18366}" type="pres">
      <dgm:prSet presAssocID="{DC886D7E-E928-48C2-BB19-8D7427BC25D6}" presName="Image" presStyleLbl="alignImgPlace1" presStyleIdx="3" presStyleCnt="5">
        <dgm:presLayoutVars>
          <dgm:chMax val="0"/>
          <dgm:chPref val="0"/>
        </dgm:presLayoutVars>
      </dgm:prSet>
      <dgm:spPr>
        <a:blipFill rotWithShape="1">
          <a:blip xmlns:r="http://schemas.openxmlformats.org/officeDocument/2006/relationships" r:embed="rId4"/>
          <a:stretch>
            <a:fillRect/>
          </a:stretch>
        </a:blipFill>
      </dgm:spPr>
    </dgm:pt>
    <dgm:pt modelId="{E375C45F-2CCB-4F26-B0D9-9D695779D2CA}" type="pres">
      <dgm:prSet presAssocID="{DC886D7E-E928-48C2-BB19-8D7427BC25D6}" presName="ChildComposite" presStyleCnt="0"/>
      <dgm:spPr/>
    </dgm:pt>
    <dgm:pt modelId="{2C605363-4809-4774-AF48-5B17B9D3C082}" type="pres">
      <dgm:prSet presAssocID="{DC886D7E-E928-48C2-BB19-8D7427BC25D6}" presName="Child" presStyleLbl="node1" presStyleIdx="0" presStyleCnt="0">
        <dgm:presLayoutVars>
          <dgm:chMax val="0"/>
          <dgm:chPref val="0"/>
          <dgm:bulletEnabled val="1"/>
        </dgm:presLayoutVars>
      </dgm:prSet>
      <dgm:spPr/>
    </dgm:pt>
    <dgm:pt modelId="{7B22FF74-9DA2-4565-A960-1E94ECE067DF}" type="pres">
      <dgm:prSet presAssocID="{DC886D7E-E928-48C2-BB19-8D7427BC25D6}" presName="Parent" presStyleLbl="revTx" presStyleIdx="3" presStyleCnt="5">
        <dgm:presLayoutVars>
          <dgm:chMax val="1"/>
          <dgm:chPref val="0"/>
          <dgm:bulletEnabled val="1"/>
        </dgm:presLayoutVars>
      </dgm:prSet>
      <dgm:spPr/>
    </dgm:pt>
    <dgm:pt modelId="{FB3C3408-0AEE-42B1-BA91-06E6B56C606A}" type="pres">
      <dgm:prSet presAssocID="{A8C2F62C-9B06-4C47-A47F-1762066C8C60}" presName="sibTrans" presStyleCnt="0"/>
      <dgm:spPr/>
    </dgm:pt>
    <dgm:pt modelId="{E6D0A7DA-EEEA-46C2-9DB6-BF10B9991BB9}" type="pres">
      <dgm:prSet presAssocID="{CA166FB5-FCAC-49CA-B920-AFD8FE41BE03}" presName="composite" presStyleCnt="0">
        <dgm:presLayoutVars>
          <dgm:chMax val="1"/>
          <dgm:chPref val="1"/>
        </dgm:presLayoutVars>
      </dgm:prSet>
      <dgm:spPr/>
    </dgm:pt>
    <dgm:pt modelId="{D2ED7067-08CC-4B63-A0AC-72390887306C}" type="pres">
      <dgm:prSet presAssocID="{CA166FB5-FCAC-49CA-B920-AFD8FE41BE03}" presName="Accent" presStyleLbl="trAlignAcc1" presStyleIdx="4" presStyleCnt="5">
        <dgm:presLayoutVars>
          <dgm:chMax val="0"/>
          <dgm:chPref val="0"/>
        </dgm:presLayoutVars>
      </dgm:prSet>
      <dgm:spPr/>
    </dgm:pt>
    <dgm:pt modelId="{D035946B-BF1C-417A-95D7-05D92C53A67A}" type="pres">
      <dgm:prSet presAssocID="{CA166FB5-FCAC-49CA-B920-AFD8FE41BE03}" presName="Image" presStyleLbl="alignImgPlace1" presStyleIdx="4" presStyleCnt="5">
        <dgm:presLayoutVars>
          <dgm:chMax val="0"/>
          <dgm:chPref val="0"/>
        </dgm:presLayoutVars>
      </dgm:prSet>
      <dgm:spPr>
        <a:blipFill rotWithShape="1">
          <a:blip xmlns:r="http://schemas.openxmlformats.org/officeDocument/2006/relationships" r:embed="rId5"/>
          <a:stretch>
            <a:fillRect/>
          </a:stretch>
        </a:blipFill>
      </dgm:spPr>
    </dgm:pt>
    <dgm:pt modelId="{E5F43B6F-6A6A-4644-9705-F7607FD3ACE9}" type="pres">
      <dgm:prSet presAssocID="{CA166FB5-FCAC-49CA-B920-AFD8FE41BE03}" presName="ChildComposite" presStyleCnt="0"/>
      <dgm:spPr/>
    </dgm:pt>
    <dgm:pt modelId="{ECC1A301-DF45-4225-9795-7687DFCFEAF4}" type="pres">
      <dgm:prSet presAssocID="{CA166FB5-FCAC-49CA-B920-AFD8FE41BE03}" presName="Child" presStyleLbl="node1" presStyleIdx="0" presStyleCnt="0">
        <dgm:presLayoutVars>
          <dgm:chMax val="0"/>
          <dgm:chPref val="0"/>
          <dgm:bulletEnabled val="1"/>
        </dgm:presLayoutVars>
      </dgm:prSet>
      <dgm:spPr/>
    </dgm:pt>
    <dgm:pt modelId="{5674B852-DDC7-43FC-A947-1A512A245E58}" type="pres">
      <dgm:prSet presAssocID="{CA166FB5-FCAC-49CA-B920-AFD8FE41BE03}" presName="Parent" presStyleLbl="revTx" presStyleIdx="4" presStyleCnt="5">
        <dgm:presLayoutVars>
          <dgm:chMax val="1"/>
          <dgm:chPref val="0"/>
          <dgm:bulletEnabled val="1"/>
        </dgm:presLayoutVars>
      </dgm:prSet>
      <dgm:spPr/>
    </dgm:pt>
  </dgm:ptLst>
  <dgm:cxnLst>
    <dgm:cxn modelId="{9FC07D19-3529-49A6-B2A6-94FC836F693D}" srcId="{BE2AB59E-F4EB-4D7B-821E-4FA9475FDABA}" destId="{4EFB462F-6252-4039-8DDE-81E75C4FF8AD}" srcOrd="1" destOrd="0" parTransId="{CAC86CCF-53F5-4973-9E4B-EE8298FFAF34}" sibTransId="{FBF9AE5C-D043-4030-BA30-7FA1E4B7BBE4}"/>
    <dgm:cxn modelId="{8AF97737-D479-4B83-922D-9E07FFDABD28}" srcId="{BE2AB59E-F4EB-4D7B-821E-4FA9475FDABA}" destId="{ECE03D84-1063-4CA8-83EE-6FD1E277C061}" srcOrd="0" destOrd="0" parTransId="{C626E962-B180-47C7-88F2-E495EB3B3855}" sibTransId="{75B26204-2AE3-4443-B4D8-0B9F65DE90D6}"/>
    <dgm:cxn modelId="{7EDB9036-D336-48A6-A50F-52D79BD74CB2}" srcId="{BE2AB59E-F4EB-4D7B-821E-4FA9475FDABA}" destId="{CA166FB5-FCAC-49CA-B920-AFD8FE41BE03}" srcOrd="4" destOrd="0" parTransId="{14DD0D6C-FB59-43F8-A0BB-DE2557821B3B}" sibTransId="{69CA0709-CAF0-4A09-BF50-3BB42F156253}"/>
    <dgm:cxn modelId="{5E3CB51A-9CA8-43BB-A6F8-0B2EA7E84A9C}" type="presOf" srcId="{DC886D7E-E928-48C2-BB19-8D7427BC25D6}" destId="{7B22FF74-9DA2-4565-A960-1E94ECE067DF}" srcOrd="0" destOrd="0" presId="urn:microsoft.com/office/officeart/2008/layout/CaptionedPictures"/>
    <dgm:cxn modelId="{EBF7603C-E1DF-4957-8E0D-AF9FB0458D3A}" srcId="{BE2AB59E-F4EB-4D7B-821E-4FA9475FDABA}" destId="{DC886D7E-E928-48C2-BB19-8D7427BC25D6}" srcOrd="3" destOrd="0" parTransId="{0BA6C0BB-4927-496E-9963-1255E48BBA8D}" sibTransId="{A8C2F62C-9B06-4C47-A47F-1762066C8C60}"/>
    <dgm:cxn modelId="{18E539BA-C079-4B93-90B9-835755230293}" type="presOf" srcId="{A8CD0E75-CE08-4B8D-B341-8CF3ED388D44}" destId="{9D12E3B2-5F28-48E6-A67E-68931F5EC137}" srcOrd="0" destOrd="0" presId="urn:microsoft.com/office/officeart/2008/layout/CaptionedPictures"/>
    <dgm:cxn modelId="{B4338579-08E9-48FE-83B1-D0207DA46D9A}" type="presOf" srcId="{BE2AB59E-F4EB-4D7B-821E-4FA9475FDABA}" destId="{0B57A410-B12F-475E-A503-F5E7B0B0DB11}" srcOrd="0" destOrd="0" presId="urn:microsoft.com/office/officeart/2008/layout/CaptionedPictures"/>
    <dgm:cxn modelId="{68545E9E-A094-4F43-B90C-2889275872DB}" type="presOf" srcId="{ECE03D84-1063-4CA8-83EE-6FD1E277C061}" destId="{261BF86D-0831-4D65-B62B-3BC0E25AEA65}" srcOrd="0" destOrd="0" presId="urn:microsoft.com/office/officeart/2008/layout/CaptionedPictures"/>
    <dgm:cxn modelId="{0FE9A2FA-1821-4389-A721-D092FBC1855B}" srcId="{BE2AB59E-F4EB-4D7B-821E-4FA9475FDABA}" destId="{A8CD0E75-CE08-4B8D-B341-8CF3ED388D44}" srcOrd="2" destOrd="0" parTransId="{603620FB-20E1-4960-B80C-1D515A6E1E29}" sibTransId="{0C863A64-4373-47AF-801E-BF959FB88334}"/>
    <dgm:cxn modelId="{5605D1C6-F192-4F63-8508-8928FFD9827A}" type="presOf" srcId="{4EFB462F-6252-4039-8DDE-81E75C4FF8AD}" destId="{BC7B0001-2B79-4980-B5BC-7B695CED903C}" srcOrd="0" destOrd="0" presId="urn:microsoft.com/office/officeart/2008/layout/CaptionedPictures"/>
    <dgm:cxn modelId="{604C5035-8946-4286-8C14-8CCC275BE64D}" type="presOf" srcId="{CA166FB5-FCAC-49CA-B920-AFD8FE41BE03}" destId="{5674B852-DDC7-43FC-A947-1A512A245E58}" srcOrd="0" destOrd="0" presId="urn:microsoft.com/office/officeart/2008/layout/CaptionedPictures"/>
    <dgm:cxn modelId="{66C319F5-425D-4CD9-BC10-0B507FEDF5A9}" type="presParOf" srcId="{0B57A410-B12F-475E-A503-F5E7B0B0DB11}" destId="{B3FF7E23-DBF1-4E3C-B330-5BAD7EDF8B24}" srcOrd="0" destOrd="0" presId="urn:microsoft.com/office/officeart/2008/layout/CaptionedPictures"/>
    <dgm:cxn modelId="{0CF7C750-C938-4A4A-8202-1D41A12C25EE}" type="presParOf" srcId="{B3FF7E23-DBF1-4E3C-B330-5BAD7EDF8B24}" destId="{D7020EBA-3CFC-45B1-ABE8-5D658E34F9C6}" srcOrd="0" destOrd="0" presId="urn:microsoft.com/office/officeart/2008/layout/CaptionedPictures"/>
    <dgm:cxn modelId="{2F903F9F-1218-4F63-9EF5-6FF1D48460BC}" type="presParOf" srcId="{B3FF7E23-DBF1-4E3C-B330-5BAD7EDF8B24}" destId="{74448CFA-FDB7-4A70-8CDB-C17473A4B88E}" srcOrd="1" destOrd="0" presId="urn:microsoft.com/office/officeart/2008/layout/CaptionedPictures"/>
    <dgm:cxn modelId="{4BB7E808-C480-40CA-AE1A-F79AE9B85C44}" type="presParOf" srcId="{B3FF7E23-DBF1-4E3C-B330-5BAD7EDF8B24}" destId="{F16953CD-CAF3-4FAA-BF3F-68BF5017232F}" srcOrd="2" destOrd="0" presId="urn:microsoft.com/office/officeart/2008/layout/CaptionedPictures"/>
    <dgm:cxn modelId="{431D4CC1-FC8C-448F-90D1-59324589CACB}" type="presParOf" srcId="{F16953CD-CAF3-4FAA-BF3F-68BF5017232F}" destId="{1ED398E1-1201-471C-BCF9-4A88AF8633B5}" srcOrd="0" destOrd="0" presId="urn:microsoft.com/office/officeart/2008/layout/CaptionedPictures"/>
    <dgm:cxn modelId="{FFE12C22-D116-42BA-8176-D6F96DD2B5A2}" type="presParOf" srcId="{F16953CD-CAF3-4FAA-BF3F-68BF5017232F}" destId="{261BF86D-0831-4D65-B62B-3BC0E25AEA65}" srcOrd="1" destOrd="0" presId="urn:microsoft.com/office/officeart/2008/layout/CaptionedPictures"/>
    <dgm:cxn modelId="{EE8E5918-9FC2-42E8-8558-413F7114A22F}" type="presParOf" srcId="{0B57A410-B12F-475E-A503-F5E7B0B0DB11}" destId="{2746CB3D-CF5D-469E-BEF2-6C3A5DE67878}" srcOrd="1" destOrd="0" presId="urn:microsoft.com/office/officeart/2008/layout/CaptionedPictures"/>
    <dgm:cxn modelId="{FD61A7FD-71A5-4C1C-97FA-9A0F38828236}" type="presParOf" srcId="{0B57A410-B12F-475E-A503-F5E7B0B0DB11}" destId="{ADDB0487-8181-4402-AABB-9CA9F471F243}" srcOrd="2" destOrd="0" presId="urn:microsoft.com/office/officeart/2008/layout/CaptionedPictures"/>
    <dgm:cxn modelId="{5F46CFA1-2C21-489B-8886-2A69859EAC87}" type="presParOf" srcId="{ADDB0487-8181-4402-AABB-9CA9F471F243}" destId="{DCFA7185-5B57-42D7-A988-8352230BF42F}" srcOrd="0" destOrd="0" presId="urn:microsoft.com/office/officeart/2008/layout/CaptionedPictures"/>
    <dgm:cxn modelId="{7EDA40A9-0C06-4922-BE07-5AB71DE717D4}" type="presParOf" srcId="{ADDB0487-8181-4402-AABB-9CA9F471F243}" destId="{40F12C96-DA92-467D-930B-3080AF4E09B3}" srcOrd="1" destOrd="0" presId="urn:microsoft.com/office/officeart/2008/layout/CaptionedPictures"/>
    <dgm:cxn modelId="{6B19955C-015D-42D3-8198-747A19B99330}" type="presParOf" srcId="{ADDB0487-8181-4402-AABB-9CA9F471F243}" destId="{A737BA31-31B3-4D16-9BBB-2C134179D8E5}" srcOrd="2" destOrd="0" presId="urn:microsoft.com/office/officeart/2008/layout/CaptionedPictures"/>
    <dgm:cxn modelId="{E619AB87-18C0-4D68-AC55-F3668B268F8D}" type="presParOf" srcId="{A737BA31-31B3-4D16-9BBB-2C134179D8E5}" destId="{64A09A31-6076-4077-9BDB-5FE84B6326C2}" srcOrd="0" destOrd="0" presId="urn:microsoft.com/office/officeart/2008/layout/CaptionedPictures"/>
    <dgm:cxn modelId="{454590EE-D175-4179-92F2-D4BC055BCA81}" type="presParOf" srcId="{A737BA31-31B3-4D16-9BBB-2C134179D8E5}" destId="{BC7B0001-2B79-4980-B5BC-7B695CED903C}" srcOrd="1" destOrd="0" presId="urn:microsoft.com/office/officeart/2008/layout/CaptionedPictures"/>
    <dgm:cxn modelId="{90D03024-DE1C-4844-97F4-73CE6A52548A}" type="presParOf" srcId="{0B57A410-B12F-475E-A503-F5E7B0B0DB11}" destId="{E6BCCA2F-9EF2-40E7-A6E6-98B4B6EFDB69}" srcOrd="3" destOrd="0" presId="urn:microsoft.com/office/officeart/2008/layout/CaptionedPictures"/>
    <dgm:cxn modelId="{4F0CA524-AEE1-4FB1-9BA7-337B0B11CA2A}" type="presParOf" srcId="{0B57A410-B12F-475E-A503-F5E7B0B0DB11}" destId="{C0E32A83-1A9E-4AD1-8CD8-EA8A49E4C99D}" srcOrd="4" destOrd="0" presId="urn:microsoft.com/office/officeart/2008/layout/CaptionedPictures"/>
    <dgm:cxn modelId="{B6412176-BE61-4346-954A-D0FC382A5088}" type="presParOf" srcId="{C0E32A83-1A9E-4AD1-8CD8-EA8A49E4C99D}" destId="{CAB220E5-E150-4085-AAFE-657AC98A76BB}" srcOrd="0" destOrd="0" presId="urn:microsoft.com/office/officeart/2008/layout/CaptionedPictures"/>
    <dgm:cxn modelId="{D8CBA370-5C6C-416B-B6BF-37BDA1892F06}" type="presParOf" srcId="{C0E32A83-1A9E-4AD1-8CD8-EA8A49E4C99D}" destId="{7E275783-6C37-42A6-9270-6FC19BF82E94}" srcOrd="1" destOrd="0" presId="urn:microsoft.com/office/officeart/2008/layout/CaptionedPictures"/>
    <dgm:cxn modelId="{4AF26F10-0E81-4919-BB70-E06FE7AFA6EE}" type="presParOf" srcId="{C0E32A83-1A9E-4AD1-8CD8-EA8A49E4C99D}" destId="{6C99AFE2-1792-4181-856A-0D80CF4A9117}" srcOrd="2" destOrd="0" presId="urn:microsoft.com/office/officeart/2008/layout/CaptionedPictures"/>
    <dgm:cxn modelId="{5A0BC3AD-1D1B-4BF6-96D7-4937A316CAF4}" type="presParOf" srcId="{6C99AFE2-1792-4181-856A-0D80CF4A9117}" destId="{50211481-91C0-41E6-819B-5CF3C33AAEEC}" srcOrd="0" destOrd="0" presId="urn:microsoft.com/office/officeart/2008/layout/CaptionedPictures"/>
    <dgm:cxn modelId="{324F56E7-F6A3-4872-BAAF-8625CC5EF060}" type="presParOf" srcId="{6C99AFE2-1792-4181-856A-0D80CF4A9117}" destId="{9D12E3B2-5F28-48E6-A67E-68931F5EC137}" srcOrd="1" destOrd="0" presId="urn:microsoft.com/office/officeart/2008/layout/CaptionedPictures"/>
    <dgm:cxn modelId="{403DB6D4-487B-4194-921E-EEC4D89CED0D}" type="presParOf" srcId="{0B57A410-B12F-475E-A503-F5E7B0B0DB11}" destId="{3988436E-E0AD-4901-9925-2100B16F8DDB}" srcOrd="5" destOrd="0" presId="urn:microsoft.com/office/officeart/2008/layout/CaptionedPictures"/>
    <dgm:cxn modelId="{D271FA67-2155-4433-B4AE-CF5E6FB36A5C}" type="presParOf" srcId="{0B57A410-B12F-475E-A503-F5E7B0B0DB11}" destId="{C1A75AB0-C894-42A3-B383-A519314FFFE4}" srcOrd="6" destOrd="0" presId="urn:microsoft.com/office/officeart/2008/layout/CaptionedPictures"/>
    <dgm:cxn modelId="{8D9EF474-B82F-4DE5-A20A-5460D7918776}" type="presParOf" srcId="{C1A75AB0-C894-42A3-B383-A519314FFFE4}" destId="{061B2F22-D17F-4D8E-A36F-A32ED8DED806}" srcOrd="0" destOrd="0" presId="urn:microsoft.com/office/officeart/2008/layout/CaptionedPictures"/>
    <dgm:cxn modelId="{22526B38-080C-4CD2-A3FD-2B210F4CCE09}" type="presParOf" srcId="{C1A75AB0-C894-42A3-B383-A519314FFFE4}" destId="{8551A196-9B10-4EC6-92B9-DDCA68B18366}" srcOrd="1" destOrd="0" presId="urn:microsoft.com/office/officeart/2008/layout/CaptionedPictures"/>
    <dgm:cxn modelId="{912493A5-B0A6-4D15-8790-4FE1D1A06A6A}" type="presParOf" srcId="{C1A75AB0-C894-42A3-B383-A519314FFFE4}" destId="{E375C45F-2CCB-4F26-B0D9-9D695779D2CA}" srcOrd="2" destOrd="0" presId="urn:microsoft.com/office/officeart/2008/layout/CaptionedPictures"/>
    <dgm:cxn modelId="{7CF1DED8-DBD3-4CF3-9037-F575B1D8EC75}" type="presParOf" srcId="{E375C45F-2CCB-4F26-B0D9-9D695779D2CA}" destId="{2C605363-4809-4774-AF48-5B17B9D3C082}" srcOrd="0" destOrd="0" presId="urn:microsoft.com/office/officeart/2008/layout/CaptionedPictures"/>
    <dgm:cxn modelId="{EEDAD282-2FEC-4A44-84C1-12C210B64570}" type="presParOf" srcId="{E375C45F-2CCB-4F26-B0D9-9D695779D2CA}" destId="{7B22FF74-9DA2-4565-A960-1E94ECE067DF}" srcOrd="1" destOrd="0" presId="urn:microsoft.com/office/officeart/2008/layout/CaptionedPictures"/>
    <dgm:cxn modelId="{4F39EAD0-7B07-4361-B809-39625DAC651D}" type="presParOf" srcId="{0B57A410-B12F-475E-A503-F5E7B0B0DB11}" destId="{FB3C3408-0AEE-42B1-BA91-06E6B56C606A}" srcOrd="7" destOrd="0" presId="urn:microsoft.com/office/officeart/2008/layout/CaptionedPictures"/>
    <dgm:cxn modelId="{43B73DB6-E6AA-46CB-A0A4-DCBCFBAFD5F5}" type="presParOf" srcId="{0B57A410-B12F-475E-A503-F5E7B0B0DB11}" destId="{E6D0A7DA-EEEA-46C2-9DB6-BF10B9991BB9}" srcOrd="8" destOrd="0" presId="urn:microsoft.com/office/officeart/2008/layout/CaptionedPictures"/>
    <dgm:cxn modelId="{3B23E31B-0249-44C5-8EB6-D3A2710F3AA1}" type="presParOf" srcId="{E6D0A7DA-EEEA-46C2-9DB6-BF10B9991BB9}" destId="{D2ED7067-08CC-4B63-A0AC-72390887306C}" srcOrd="0" destOrd="0" presId="urn:microsoft.com/office/officeart/2008/layout/CaptionedPictures"/>
    <dgm:cxn modelId="{B1B69DFE-EFA3-4423-8FE7-593470040609}" type="presParOf" srcId="{E6D0A7DA-EEEA-46C2-9DB6-BF10B9991BB9}" destId="{D035946B-BF1C-417A-95D7-05D92C53A67A}" srcOrd="1" destOrd="0" presId="urn:microsoft.com/office/officeart/2008/layout/CaptionedPictures"/>
    <dgm:cxn modelId="{9C284AC5-A2E0-43E3-AB96-09CFEF1AA3E0}" type="presParOf" srcId="{E6D0A7DA-EEEA-46C2-9DB6-BF10B9991BB9}" destId="{E5F43B6F-6A6A-4644-9705-F7607FD3ACE9}" srcOrd="2" destOrd="0" presId="urn:microsoft.com/office/officeart/2008/layout/CaptionedPictures"/>
    <dgm:cxn modelId="{CCB02876-DAA4-4251-BE6E-08ACA41F1BA6}" type="presParOf" srcId="{E5F43B6F-6A6A-4644-9705-F7607FD3ACE9}" destId="{ECC1A301-DF45-4225-9795-7687DFCFEAF4}" srcOrd="0" destOrd="0" presId="urn:microsoft.com/office/officeart/2008/layout/CaptionedPictures"/>
    <dgm:cxn modelId="{634BEBB8-5874-453A-A4EF-7E42680560F0}" type="presParOf" srcId="{E5F43B6F-6A6A-4644-9705-F7607FD3ACE9}" destId="{5674B852-DDC7-43FC-A947-1A512A245E58}"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FCF449-5CB0-4A6A-8DF5-1D34505618BA}"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F1C50511-A92B-43C7-8CB4-318BBE35740A}">
      <dgm:prSet/>
      <dgm:spPr/>
      <dgm:t>
        <a:bodyPr/>
        <a:lstStyle/>
        <a:p>
          <a:r>
            <a:rPr lang="en-US" dirty="0"/>
            <a:t>1968: NEP-I</a:t>
          </a:r>
        </a:p>
      </dgm:t>
    </dgm:pt>
    <dgm:pt modelId="{C3AD13D6-E1CD-42DE-9536-077D1D2A1C71}" type="parTrans" cxnId="{29E10E19-165D-47CE-A2DD-792E95CDF64A}">
      <dgm:prSet/>
      <dgm:spPr/>
      <dgm:t>
        <a:bodyPr/>
        <a:lstStyle/>
        <a:p>
          <a:endParaRPr lang="en-US"/>
        </a:p>
      </dgm:t>
    </dgm:pt>
    <dgm:pt modelId="{7108468F-5F21-4AAA-9135-F9738C87FDFB}" type="sibTrans" cxnId="{29E10E19-165D-47CE-A2DD-792E95CDF64A}">
      <dgm:prSet/>
      <dgm:spPr/>
      <dgm:t>
        <a:bodyPr/>
        <a:lstStyle/>
        <a:p>
          <a:endParaRPr lang="en-US"/>
        </a:p>
      </dgm:t>
    </dgm:pt>
    <dgm:pt modelId="{B156E18D-AE88-4C90-B82A-282EEB672E29}">
      <dgm:prSet/>
      <dgm:spPr/>
      <dgm:t>
        <a:bodyPr/>
        <a:lstStyle/>
        <a:p>
          <a:r>
            <a:rPr lang="en-US" dirty="0"/>
            <a:t>10+2+3</a:t>
          </a:r>
        </a:p>
      </dgm:t>
    </dgm:pt>
    <dgm:pt modelId="{ED1A8615-7E21-4D58-94AD-D2F3D3554600}" type="parTrans" cxnId="{055CB3DD-CAAF-441E-80D2-4112351D0450}">
      <dgm:prSet/>
      <dgm:spPr/>
      <dgm:t>
        <a:bodyPr/>
        <a:lstStyle/>
        <a:p>
          <a:endParaRPr lang="en-US"/>
        </a:p>
      </dgm:t>
    </dgm:pt>
    <dgm:pt modelId="{6A185D8B-C522-4ABD-BFF2-B7E6136FB39F}" type="sibTrans" cxnId="{055CB3DD-CAAF-441E-80D2-4112351D0450}">
      <dgm:prSet/>
      <dgm:spPr/>
      <dgm:t>
        <a:bodyPr/>
        <a:lstStyle/>
        <a:p>
          <a:endParaRPr lang="en-US"/>
        </a:p>
      </dgm:t>
    </dgm:pt>
    <dgm:pt modelId="{1801228B-E1DB-49BE-BD22-6E2B59D3B89D}">
      <dgm:prSet/>
      <dgm:spPr/>
      <dgm:t>
        <a:bodyPr/>
        <a:lstStyle/>
        <a:p>
          <a:r>
            <a:rPr lang="en-US" dirty="0"/>
            <a:t>3 language formula</a:t>
          </a:r>
        </a:p>
      </dgm:t>
    </dgm:pt>
    <dgm:pt modelId="{A2943DBF-A2B5-4FC4-AB0C-3B744EC87361}" type="parTrans" cxnId="{D1EA5776-01CE-40C3-8FAD-8EE8BDBE97D8}">
      <dgm:prSet/>
      <dgm:spPr/>
      <dgm:t>
        <a:bodyPr/>
        <a:lstStyle/>
        <a:p>
          <a:endParaRPr lang="en-US"/>
        </a:p>
      </dgm:t>
    </dgm:pt>
    <dgm:pt modelId="{9B8BEC36-1CBD-407F-B292-DD509007C31E}" type="sibTrans" cxnId="{D1EA5776-01CE-40C3-8FAD-8EE8BDBE97D8}">
      <dgm:prSet/>
      <dgm:spPr/>
      <dgm:t>
        <a:bodyPr/>
        <a:lstStyle/>
        <a:p>
          <a:endParaRPr lang="en-US"/>
        </a:p>
      </dgm:t>
    </dgm:pt>
    <dgm:pt modelId="{B8354074-7D9D-42F6-8BBD-0DEC8890F59E}">
      <dgm:prSet/>
      <dgm:spPr/>
      <dgm:t>
        <a:bodyPr/>
        <a:lstStyle/>
        <a:p>
          <a:r>
            <a:rPr lang="en-US" dirty="0"/>
            <a:t>1986: NEP-II</a:t>
          </a:r>
        </a:p>
      </dgm:t>
    </dgm:pt>
    <dgm:pt modelId="{370CEB3B-2073-48B6-A8F7-59F3549299DD}" type="parTrans" cxnId="{D42D5F2C-E882-453B-90FD-6D233C0F0E2B}">
      <dgm:prSet/>
      <dgm:spPr/>
      <dgm:t>
        <a:bodyPr/>
        <a:lstStyle/>
        <a:p>
          <a:endParaRPr lang="en-US"/>
        </a:p>
      </dgm:t>
    </dgm:pt>
    <dgm:pt modelId="{A1303942-CC2B-43A8-9874-8C3D3BCB26CF}" type="sibTrans" cxnId="{D42D5F2C-E882-453B-90FD-6D233C0F0E2B}">
      <dgm:prSet/>
      <dgm:spPr/>
      <dgm:t>
        <a:bodyPr/>
        <a:lstStyle/>
        <a:p>
          <a:endParaRPr lang="en-US"/>
        </a:p>
      </dgm:t>
    </dgm:pt>
    <dgm:pt modelId="{9C0003D0-A638-471D-8DB9-6FF5FA370CD1}">
      <dgm:prSet/>
      <dgm:spPr/>
      <dgm:t>
        <a:bodyPr/>
        <a:lstStyle/>
        <a:p>
          <a:r>
            <a:rPr lang="en-US" dirty="0"/>
            <a:t>IGNOU; </a:t>
          </a:r>
          <a:r>
            <a:rPr lang="en-US" dirty="0" err="1"/>
            <a:t>Jawahar</a:t>
          </a:r>
          <a:r>
            <a:rPr lang="en-US" dirty="0"/>
            <a:t> </a:t>
          </a:r>
          <a:r>
            <a:rPr lang="en-US" dirty="0" err="1"/>
            <a:t>Navoday</a:t>
          </a:r>
          <a:r>
            <a:rPr lang="en-US" dirty="0"/>
            <a:t>: bright rural kids via entrance</a:t>
          </a:r>
        </a:p>
      </dgm:t>
    </dgm:pt>
    <dgm:pt modelId="{23B40C94-9276-4937-86D6-F3325C087411}" type="parTrans" cxnId="{E46F8213-AECC-444A-9E3B-33994244BD86}">
      <dgm:prSet/>
      <dgm:spPr/>
      <dgm:t>
        <a:bodyPr/>
        <a:lstStyle/>
        <a:p>
          <a:endParaRPr lang="en-US"/>
        </a:p>
      </dgm:t>
    </dgm:pt>
    <dgm:pt modelId="{6E756493-26A9-49C9-A443-A1724A8F6DFD}" type="sibTrans" cxnId="{E46F8213-AECC-444A-9E3B-33994244BD86}">
      <dgm:prSet/>
      <dgm:spPr/>
      <dgm:t>
        <a:bodyPr/>
        <a:lstStyle/>
        <a:p>
          <a:endParaRPr lang="en-US"/>
        </a:p>
      </dgm:t>
    </dgm:pt>
    <dgm:pt modelId="{A57D3BF6-6057-4229-91F0-63F054D6A706}">
      <dgm:prSet/>
      <dgm:spPr/>
      <dgm:t>
        <a:bodyPr/>
        <a:lstStyle/>
        <a:p>
          <a:r>
            <a:rPr lang="en-US" dirty="0"/>
            <a:t>1976: 42</a:t>
          </a:r>
          <a:r>
            <a:rPr lang="en-US" baseline="30000" dirty="0"/>
            <a:t>nd</a:t>
          </a:r>
          <a:r>
            <a:rPr lang="en-US" dirty="0"/>
            <a:t> Amendment</a:t>
          </a:r>
        </a:p>
      </dgm:t>
    </dgm:pt>
    <dgm:pt modelId="{208545B2-2229-4602-AC2A-25F3A0480E32}" type="parTrans" cxnId="{029F1AF9-7A02-4663-8A20-76FDA8E505BD}">
      <dgm:prSet/>
      <dgm:spPr/>
      <dgm:t>
        <a:bodyPr/>
        <a:lstStyle/>
        <a:p>
          <a:endParaRPr lang="en-US"/>
        </a:p>
      </dgm:t>
    </dgm:pt>
    <dgm:pt modelId="{AF8181BF-1541-4070-9FA9-B80804F00D35}" type="sibTrans" cxnId="{029F1AF9-7A02-4663-8A20-76FDA8E505BD}">
      <dgm:prSet/>
      <dgm:spPr/>
      <dgm:t>
        <a:bodyPr/>
        <a:lstStyle/>
        <a:p>
          <a:endParaRPr lang="en-US"/>
        </a:p>
      </dgm:t>
    </dgm:pt>
    <dgm:pt modelId="{24596D61-7F6F-4377-BB8B-EA2EA7570EB4}">
      <dgm:prSet/>
      <dgm:spPr/>
      <dgm:t>
        <a:bodyPr/>
        <a:lstStyle/>
        <a:p>
          <a:r>
            <a:rPr lang="en-US" dirty="0"/>
            <a:t>Edu: State list  ►  Concurrent</a:t>
          </a:r>
        </a:p>
      </dgm:t>
    </dgm:pt>
    <dgm:pt modelId="{268C4027-A3F4-4340-BC94-E5D0FF3210E1}" type="parTrans" cxnId="{DEE1358F-2160-455D-9A62-D99E956BB16F}">
      <dgm:prSet/>
      <dgm:spPr/>
      <dgm:t>
        <a:bodyPr/>
        <a:lstStyle/>
        <a:p>
          <a:endParaRPr lang="en-US"/>
        </a:p>
      </dgm:t>
    </dgm:pt>
    <dgm:pt modelId="{132ECD66-9051-43F8-B148-758238C3FD0A}" type="sibTrans" cxnId="{DEE1358F-2160-455D-9A62-D99E956BB16F}">
      <dgm:prSet/>
      <dgm:spPr/>
      <dgm:t>
        <a:bodyPr/>
        <a:lstStyle/>
        <a:p>
          <a:endParaRPr lang="en-US"/>
        </a:p>
      </dgm:t>
    </dgm:pt>
    <dgm:pt modelId="{93AD7CFB-EB6D-4B5B-9946-F9FF399A9330}">
      <dgm:prSet/>
      <dgm:spPr/>
      <dgm:t>
        <a:bodyPr/>
        <a:lstStyle/>
        <a:p>
          <a:r>
            <a:rPr lang="en-US" dirty="0"/>
            <a:t>PV updated in 1992</a:t>
          </a:r>
        </a:p>
      </dgm:t>
    </dgm:pt>
    <dgm:pt modelId="{392541BC-6E81-4C4F-B071-1E73C1E60C00}" type="parTrans" cxnId="{F97029AA-2175-454A-8318-609A359FD883}">
      <dgm:prSet/>
      <dgm:spPr/>
      <dgm:t>
        <a:bodyPr/>
        <a:lstStyle/>
        <a:p>
          <a:endParaRPr lang="en-US"/>
        </a:p>
      </dgm:t>
    </dgm:pt>
    <dgm:pt modelId="{E207808A-263B-42DB-99FD-92C9EEEEFFA0}" type="sibTrans" cxnId="{F97029AA-2175-454A-8318-609A359FD883}">
      <dgm:prSet/>
      <dgm:spPr/>
      <dgm:t>
        <a:bodyPr/>
        <a:lstStyle/>
        <a:p>
          <a:endParaRPr lang="en-US"/>
        </a:p>
      </dgm:t>
    </dgm:pt>
    <dgm:pt modelId="{4076532C-7F6C-4173-B7B9-B41999053E6E}" type="pres">
      <dgm:prSet presAssocID="{00FCF449-5CB0-4A6A-8DF5-1D34505618BA}" presName="linear" presStyleCnt="0">
        <dgm:presLayoutVars>
          <dgm:dir/>
          <dgm:resizeHandles val="exact"/>
        </dgm:presLayoutVars>
      </dgm:prSet>
      <dgm:spPr/>
    </dgm:pt>
    <dgm:pt modelId="{4AAAF0BC-E0DA-4457-8182-9C9BE58C1B6D}" type="pres">
      <dgm:prSet presAssocID="{F1C50511-A92B-43C7-8CB4-318BBE35740A}" presName="comp" presStyleCnt="0"/>
      <dgm:spPr/>
    </dgm:pt>
    <dgm:pt modelId="{A2E663B4-4F38-447D-BEFB-267E9FA47E5E}" type="pres">
      <dgm:prSet presAssocID="{F1C50511-A92B-43C7-8CB4-318BBE35740A}" presName="box" presStyleLbl="node1" presStyleIdx="0" presStyleCnt="3"/>
      <dgm:spPr/>
    </dgm:pt>
    <dgm:pt modelId="{62632729-4398-43B3-A526-66688EA3A98C}" type="pres">
      <dgm:prSet presAssocID="{F1C50511-A92B-43C7-8CB4-318BBE35740A}" presName="img" presStyleLbl="fgImgPlace1" presStyleIdx="0" presStyleCnt="3" custScaleX="57296"/>
      <dgm:spPr>
        <a:blipFill rotWithShape="1">
          <a:blip xmlns:r="http://schemas.openxmlformats.org/officeDocument/2006/relationships" r:embed="rId1"/>
          <a:stretch>
            <a:fillRect/>
          </a:stretch>
        </a:blipFill>
      </dgm:spPr>
    </dgm:pt>
    <dgm:pt modelId="{4D4FAE80-5279-4910-BB9A-C147BBB8D57B}" type="pres">
      <dgm:prSet presAssocID="{F1C50511-A92B-43C7-8CB4-318BBE35740A}" presName="text" presStyleLbl="node1" presStyleIdx="0" presStyleCnt="3">
        <dgm:presLayoutVars>
          <dgm:bulletEnabled val="1"/>
        </dgm:presLayoutVars>
      </dgm:prSet>
      <dgm:spPr/>
    </dgm:pt>
    <dgm:pt modelId="{520C5596-F0C4-4064-94D9-D38F9CA75458}" type="pres">
      <dgm:prSet presAssocID="{7108468F-5F21-4AAA-9135-F9738C87FDFB}" presName="spacer" presStyleCnt="0"/>
      <dgm:spPr/>
    </dgm:pt>
    <dgm:pt modelId="{329EADC2-A415-4E3D-933D-B9F8F553EAF3}" type="pres">
      <dgm:prSet presAssocID="{A57D3BF6-6057-4229-91F0-63F054D6A706}" presName="comp" presStyleCnt="0"/>
      <dgm:spPr/>
    </dgm:pt>
    <dgm:pt modelId="{CC4D9935-1A1F-4895-9ED5-6A4D0D92B8E4}" type="pres">
      <dgm:prSet presAssocID="{A57D3BF6-6057-4229-91F0-63F054D6A706}" presName="box" presStyleLbl="node1" presStyleIdx="1" presStyleCnt="3"/>
      <dgm:spPr/>
    </dgm:pt>
    <dgm:pt modelId="{9DD55763-2051-454D-92F5-271EB4B135B7}" type="pres">
      <dgm:prSet presAssocID="{A57D3BF6-6057-4229-91F0-63F054D6A706}" presName="img" presStyleLbl="fgImgPlace1" presStyleIdx="1" presStyleCnt="3" custScaleX="57296"/>
      <dgm:spPr>
        <a:blipFill rotWithShape="1">
          <a:blip xmlns:r="http://schemas.openxmlformats.org/officeDocument/2006/relationships" r:embed="rId1"/>
          <a:stretch>
            <a:fillRect/>
          </a:stretch>
        </a:blipFill>
      </dgm:spPr>
    </dgm:pt>
    <dgm:pt modelId="{FDF198FD-7FC0-4C2E-93FE-31DCE558EF78}" type="pres">
      <dgm:prSet presAssocID="{A57D3BF6-6057-4229-91F0-63F054D6A706}" presName="text" presStyleLbl="node1" presStyleIdx="1" presStyleCnt="3">
        <dgm:presLayoutVars>
          <dgm:bulletEnabled val="1"/>
        </dgm:presLayoutVars>
      </dgm:prSet>
      <dgm:spPr/>
    </dgm:pt>
    <dgm:pt modelId="{CB76A026-624C-4C07-83FF-B679A20D9556}" type="pres">
      <dgm:prSet presAssocID="{AF8181BF-1541-4070-9FA9-B80804F00D35}" presName="spacer" presStyleCnt="0"/>
      <dgm:spPr/>
    </dgm:pt>
    <dgm:pt modelId="{8E6E2668-699C-40A2-B63C-6F49CB391FA9}" type="pres">
      <dgm:prSet presAssocID="{B8354074-7D9D-42F6-8BBD-0DEC8890F59E}" presName="comp" presStyleCnt="0"/>
      <dgm:spPr/>
    </dgm:pt>
    <dgm:pt modelId="{2D97C859-9D3E-4A33-8FD1-D7EA78F7E9D8}" type="pres">
      <dgm:prSet presAssocID="{B8354074-7D9D-42F6-8BBD-0DEC8890F59E}" presName="box" presStyleLbl="node1" presStyleIdx="2" presStyleCnt="3"/>
      <dgm:spPr/>
    </dgm:pt>
    <dgm:pt modelId="{65434A36-0844-41DA-A0AA-FD69BD762615}" type="pres">
      <dgm:prSet presAssocID="{B8354074-7D9D-42F6-8BBD-0DEC8890F59E}" presName="img" presStyleLbl="fgImgPlace1" presStyleIdx="2" presStyleCnt="3" custScaleX="57296"/>
      <dgm:spPr>
        <a:blipFill rotWithShape="1">
          <a:blip xmlns:r="http://schemas.openxmlformats.org/officeDocument/2006/relationships" r:embed="rId2"/>
          <a:stretch>
            <a:fillRect/>
          </a:stretch>
        </a:blipFill>
      </dgm:spPr>
    </dgm:pt>
    <dgm:pt modelId="{287BBC31-0312-4CF4-B5FB-1705EF149C85}" type="pres">
      <dgm:prSet presAssocID="{B8354074-7D9D-42F6-8BBD-0DEC8890F59E}" presName="text" presStyleLbl="node1" presStyleIdx="2" presStyleCnt="3">
        <dgm:presLayoutVars>
          <dgm:bulletEnabled val="1"/>
        </dgm:presLayoutVars>
      </dgm:prSet>
      <dgm:spPr/>
    </dgm:pt>
  </dgm:ptLst>
  <dgm:cxnLst>
    <dgm:cxn modelId="{029F1AF9-7A02-4663-8A20-76FDA8E505BD}" srcId="{00FCF449-5CB0-4A6A-8DF5-1D34505618BA}" destId="{A57D3BF6-6057-4229-91F0-63F054D6A706}" srcOrd="1" destOrd="0" parTransId="{208545B2-2229-4602-AC2A-25F3A0480E32}" sibTransId="{AF8181BF-1541-4070-9FA9-B80804F00D35}"/>
    <dgm:cxn modelId="{F2778A96-4554-42D6-A452-55145F2BEA9F}" type="presOf" srcId="{93AD7CFB-EB6D-4B5B-9946-F9FF399A9330}" destId="{287BBC31-0312-4CF4-B5FB-1705EF149C85}" srcOrd="1" destOrd="2" presId="urn:microsoft.com/office/officeart/2005/8/layout/vList4"/>
    <dgm:cxn modelId="{F97029AA-2175-454A-8318-609A359FD883}" srcId="{B8354074-7D9D-42F6-8BBD-0DEC8890F59E}" destId="{93AD7CFB-EB6D-4B5B-9946-F9FF399A9330}" srcOrd="1" destOrd="0" parTransId="{392541BC-6E81-4C4F-B071-1E73C1E60C00}" sibTransId="{E207808A-263B-42DB-99FD-92C9EEEEFFA0}"/>
    <dgm:cxn modelId="{7DC3A3FF-C08C-4D30-9368-89812BD6455B}" type="presOf" srcId="{B8354074-7D9D-42F6-8BBD-0DEC8890F59E}" destId="{2D97C859-9D3E-4A33-8FD1-D7EA78F7E9D8}" srcOrd="0" destOrd="0" presId="urn:microsoft.com/office/officeart/2005/8/layout/vList4"/>
    <dgm:cxn modelId="{29E10E19-165D-47CE-A2DD-792E95CDF64A}" srcId="{00FCF449-5CB0-4A6A-8DF5-1D34505618BA}" destId="{F1C50511-A92B-43C7-8CB4-318BBE35740A}" srcOrd="0" destOrd="0" parTransId="{C3AD13D6-E1CD-42DE-9536-077D1D2A1C71}" sibTransId="{7108468F-5F21-4AAA-9135-F9738C87FDFB}"/>
    <dgm:cxn modelId="{47710D19-9094-42BE-B168-9C3E9D59C033}" type="presOf" srcId="{9C0003D0-A638-471D-8DB9-6FF5FA370CD1}" destId="{2D97C859-9D3E-4A33-8FD1-D7EA78F7E9D8}" srcOrd="0" destOrd="1" presId="urn:microsoft.com/office/officeart/2005/8/layout/vList4"/>
    <dgm:cxn modelId="{E46F8213-AECC-444A-9E3B-33994244BD86}" srcId="{B8354074-7D9D-42F6-8BBD-0DEC8890F59E}" destId="{9C0003D0-A638-471D-8DB9-6FF5FA370CD1}" srcOrd="0" destOrd="0" parTransId="{23B40C94-9276-4937-86D6-F3325C087411}" sibTransId="{6E756493-26A9-49C9-A443-A1724A8F6DFD}"/>
    <dgm:cxn modelId="{D42D5F2C-E882-453B-90FD-6D233C0F0E2B}" srcId="{00FCF449-5CB0-4A6A-8DF5-1D34505618BA}" destId="{B8354074-7D9D-42F6-8BBD-0DEC8890F59E}" srcOrd="2" destOrd="0" parTransId="{370CEB3B-2073-48B6-A8F7-59F3549299DD}" sibTransId="{A1303942-CC2B-43A8-9874-8C3D3BCB26CF}"/>
    <dgm:cxn modelId="{B3B1F59D-B6FB-4ADB-A334-E41E87C0449C}" type="presOf" srcId="{B156E18D-AE88-4C90-B82A-282EEB672E29}" destId="{4D4FAE80-5279-4910-BB9A-C147BBB8D57B}" srcOrd="1" destOrd="1" presId="urn:microsoft.com/office/officeart/2005/8/layout/vList4"/>
    <dgm:cxn modelId="{1A44EE2C-D6EF-4FD8-AB43-D902C5F4CFCF}" type="presOf" srcId="{B8354074-7D9D-42F6-8BBD-0DEC8890F59E}" destId="{287BBC31-0312-4CF4-B5FB-1705EF149C85}" srcOrd="1" destOrd="0" presId="urn:microsoft.com/office/officeart/2005/8/layout/vList4"/>
    <dgm:cxn modelId="{36670587-AA9E-4224-BA34-45FA53550DCF}" type="presOf" srcId="{B156E18D-AE88-4C90-B82A-282EEB672E29}" destId="{A2E663B4-4F38-447D-BEFB-267E9FA47E5E}" srcOrd="0" destOrd="1" presId="urn:microsoft.com/office/officeart/2005/8/layout/vList4"/>
    <dgm:cxn modelId="{055CB3DD-CAAF-441E-80D2-4112351D0450}" srcId="{F1C50511-A92B-43C7-8CB4-318BBE35740A}" destId="{B156E18D-AE88-4C90-B82A-282EEB672E29}" srcOrd="0" destOrd="0" parTransId="{ED1A8615-7E21-4D58-94AD-D2F3D3554600}" sibTransId="{6A185D8B-C522-4ABD-BFF2-B7E6136FB39F}"/>
    <dgm:cxn modelId="{DEE1358F-2160-455D-9A62-D99E956BB16F}" srcId="{A57D3BF6-6057-4229-91F0-63F054D6A706}" destId="{24596D61-7F6F-4377-BB8B-EA2EA7570EB4}" srcOrd="0" destOrd="0" parTransId="{268C4027-A3F4-4340-BC94-E5D0FF3210E1}" sibTransId="{132ECD66-9051-43F8-B148-758238C3FD0A}"/>
    <dgm:cxn modelId="{8784F6D1-0BC7-4AF4-9094-D8D05B6391E4}" type="presOf" srcId="{A57D3BF6-6057-4229-91F0-63F054D6A706}" destId="{CC4D9935-1A1F-4895-9ED5-6A4D0D92B8E4}" srcOrd="0" destOrd="0" presId="urn:microsoft.com/office/officeart/2005/8/layout/vList4"/>
    <dgm:cxn modelId="{D1EA5776-01CE-40C3-8FAD-8EE8BDBE97D8}" srcId="{F1C50511-A92B-43C7-8CB4-318BBE35740A}" destId="{1801228B-E1DB-49BE-BD22-6E2B59D3B89D}" srcOrd="1" destOrd="0" parTransId="{A2943DBF-A2B5-4FC4-AB0C-3B744EC87361}" sibTransId="{9B8BEC36-1CBD-407F-B292-DD509007C31E}"/>
    <dgm:cxn modelId="{486BF415-C00F-4B7A-BD55-E29B5F58B7FE}" type="presOf" srcId="{1801228B-E1DB-49BE-BD22-6E2B59D3B89D}" destId="{A2E663B4-4F38-447D-BEFB-267E9FA47E5E}" srcOrd="0" destOrd="2" presId="urn:microsoft.com/office/officeart/2005/8/layout/vList4"/>
    <dgm:cxn modelId="{94EF4C6F-94F2-4F95-B8B2-F60E8D7480D1}" type="presOf" srcId="{F1C50511-A92B-43C7-8CB4-318BBE35740A}" destId="{4D4FAE80-5279-4910-BB9A-C147BBB8D57B}" srcOrd="1" destOrd="0" presId="urn:microsoft.com/office/officeart/2005/8/layout/vList4"/>
    <dgm:cxn modelId="{8E7ADE89-0332-41FE-B08F-308A0C5A996C}" type="presOf" srcId="{00FCF449-5CB0-4A6A-8DF5-1D34505618BA}" destId="{4076532C-7F6C-4173-B7B9-B41999053E6E}" srcOrd="0" destOrd="0" presId="urn:microsoft.com/office/officeart/2005/8/layout/vList4"/>
    <dgm:cxn modelId="{15678C72-1770-49C0-B3A9-4C5AFD94676D}" type="presOf" srcId="{F1C50511-A92B-43C7-8CB4-318BBE35740A}" destId="{A2E663B4-4F38-447D-BEFB-267E9FA47E5E}" srcOrd="0" destOrd="0" presId="urn:microsoft.com/office/officeart/2005/8/layout/vList4"/>
    <dgm:cxn modelId="{A7AEF17D-FC32-44F5-886A-7F342EA77D50}" type="presOf" srcId="{24596D61-7F6F-4377-BB8B-EA2EA7570EB4}" destId="{FDF198FD-7FC0-4C2E-93FE-31DCE558EF78}" srcOrd="1" destOrd="1" presId="urn:microsoft.com/office/officeart/2005/8/layout/vList4"/>
    <dgm:cxn modelId="{9A9FE73D-B168-4DD2-BB00-4F9A5DFB1F27}" type="presOf" srcId="{24596D61-7F6F-4377-BB8B-EA2EA7570EB4}" destId="{CC4D9935-1A1F-4895-9ED5-6A4D0D92B8E4}" srcOrd="0" destOrd="1" presId="urn:microsoft.com/office/officeart/2005/8/layout/vList4"/>
    <dgm:cxn modelId="{0ED9E2CF-0229-45E3-B780-28CC84875DF0}" type="presOf" srcId="{A57D3BF6-6057-4229-91F0-63F054D6A706}" destId="{FDF198FD-7FC0-4C2E-93FE-31DCE558EF78}" srcOrd="1" destOrd="0" presId="urn:microsoft.com/office/officeart/2005/8/layout/vList4"/>
    <dgm:cxn modelId="{8A87CD6E-1AD6-437F-B313-58EDF8C4A907}" type="presOf" srcId="{9C0003D0-A638-471D-8DB9-6FF5FA370CD1}" destId="{287BBC31-0312-4CF4-B5FB-1705EF149C85}" srcOrd="1" destOrd="1" presId="urn:microsoft.com/office/officeart/2005/8/layout/vList4"/>
    <dgm:cxn modelId="{AD1C96ED-3AD8-46D1-B875-3FD04FDAC2CC}" type="presOf" srcId="{93AD7CFB-EB6D-4B5B-9946-F9FF399A9330}" destId="{2D97C859-9D3E-4A33-8FD1-D7EA78F7E9D8}" srcOrd="0" destOrd="2" presId="urn:microsoft.com/office/officeart/2005/8/layout/vList4"/>
    <dgm:cxn modelId="{C49D93C9-FA1A-4BBD-8709-1A240517097F}" type="presOf" srcId="{1801228B-E1DB-49BE-BD22-6E2B59D3B89D}" destId="{4D4FAE80-5279-4910-BB9A-C147BBB8D57B}" srcOrd="1" destOrd="2" presId="urn:microsoft.com/office/officeart/2005/8/layout/vList4"/>
    <dgm:cxn modelId="{C22F7899-9126-44CB-A24A-5DD78B4951D5}" type="presParOf" srcId="{4076532C-7F6C-4173-B7B9-B41999053E6E}" destId="{4AAAF0BC-E0DA-4457-8182-9C9BE58C1B6D}" srcOrd="0" destOrd="0" presId="urn:microsoft.com/office/officeart/2005/8/layout/vList4"/>
    <dgm:cxn modelId="{FE14B6E5-0942-4C45-8C5E-C1BD1F2AF5EC}" type="presParOf" srcId="{4AAAF0BC-E0DA-4457-8182-9C9BE58C1B6D}" destId="{A2E663B4-4F38-447D-BEFB-267E9FA47E5E}" srcOrd="0" destOrd="0" presId="urn:microsoft.com/office/officeart/2005/8/layout/vList4"/>
    <dgm:cxn modelId="{2C8B4D3C-C025-443E-A93B-E1BA68BDEC8F}" type="presParOf" srcId="{4AAAF0BC-E0DA-4457-8182-9C9BE58C1B6D}" destId="{62632729-4398-43B3-A526-66688EA3A98C}" srcOrd="1" destOrd="0" presId="urn:microsoft.com/office/officeart/2005/8/layout/vList4"/>
    <dgm:cxn modelId="{6FEC16EA-8C01-4476-8DB8-F04A3BBD7BAF}" type="presParOf" srcId="{4AAAF0BC-E0DA-4457-8182-9C9BE58C1B6D}" destId="{4D4FAE80-5279-4910-BB9A-C147BBB8D57B}" srcOrd="2" destOrd="0" presId="urn:microsoft.com/office/officeart/2005/8/layout/vList4"/>
    <dgm:cxn modelId="{17F8FD76-A0E9-41BA-AF4A-7CAC2C15E0DA}" type="presParOf" srcId="{4076532C-7F6C-4173-B7B9-B41999053E6E}" destId="{520C5596-F0C4-4064-94D9-D38F9CA75458}" srcOrd="1" destOrd="0" presId="urn:microsoft.com/office/officeart/2005/8/layout/vList4"/>
    <dgm:cxn modelId="{FD925665-81A1-4751-8434-F5F033603173}" type="presParOf" srcId="{4076532C-7F6C-4173-B7B9-B41999053E6E}" destId="{329EADC2-A415-4E3D-933D-B9F8F553EAF3}" srcOrd="2" destOrd="0" presId="urn:microsoft.com/office/officeart/2005/8/layout/vList4"/>
    <dgm:cxn modelId="{044BB2E1-A0D5-448D-AE90-5E48C78FC693}" type="presParOf" srcId="{329EADC2-A415-4E3D-933D-B9F8F553EAF3}" destId="{CC4D9935-1A1F-4895-9ED5-6A4D0D92B8E4}" srcOrd="0" destOrd="0" presId="urn:microsoft.com/office/officeart/2005/8/layout/vList4"/>
    <dgm:cxn modelId="{55BD2C3B-B9A3-457C-807F-821F70DE1738}" type="presParOf" srcId="{329EADC2-A415-4E3D-933D-B9F8F553EAF3}" destId="{9DD55763-2051-454D-92F5-271EB4B135B7}" srcOrd="1" destOrd="0" presId="urn:microsoft.com/office/officeart/2005/8/layout/vList4"/>
    <dgm:cxn modelId="{77D29876-384D-483E-9286-90FA5D1A003E}" type="presParOf" srcId="{329EADC2-A415-4E3D-933D-B9F8F553EAF3}" destId="{FDF198FD-7FC0-4C2E-93FE-31DCE558EF78}" srcOrd="2" destOrd="0" presId="urn:microsoft.com/office/officeart/2005/8/layout/vList4"/>
    <dgm:cxn modelId="{2FA54911-B36E-4729-B069-B3AA8297F032}" type="presParOf" srcId="{4076532C-7F6C-4173-B7B9-B41999053E6E}" destId="{CB76A026-624C-4C07-83FF-B679A20D9556}" srcOrd="3" destOrd="0" presId="urn:microsoft.com/office/officeart/2005/8/layout/vList4"/>
    <dgm:cxn modelId="{C409ABE8-5447-434E-90E6-C9B70675D864}" type="presParOf" srcId="{4076532C-7F6C-4173-B7B9-B41999053E6E}" destId="{8E6E2668-699C-40A2-B63C-6F49CB391FA9}" srcOrd="4" destOrd="0" presId="urn:microsoft.com/office/officeart/2005/8/layout/vList4"/>
    <dgm:cxn modelId="{62A27115-140A-4286-8F8D-2074B9500931}" type="presParOf" srcId="{8E6E2668-699C-40A2-B63C-6F49CB391FA9}" destId="{2D97C859-9D3E-4A33-8FD1-D7EA78F7E9D8}" srcOrd="0" destOrd="0" presId="urn:microsoft.com/office/officeart/2005/8/layout/vList4"/>
    <dgm:cxn modelId="{5C039794-3520-459E-B62C-6220B2389E2C}" type="presParOf" srcId="{8E6E2668-699C-40A2-B63C-6F49CB391FA9}" destId="{65434A36-0844-41DA-A0AA-FD69BD762615}" srcOrd="1" destOrd="0" presId="urn:microsoft.com/office/officeart/2005/8/layout/vList4"/>
    <dgm:cxn modelId="{A8A06D08-8417-43CB-AF4B-B8F0EC4964C8}" type="presParOf" srcId="{8E6E2668-699C-40A2-B63C-6F49CB391FA9}" destId="{287BBC31-0312-4CF4-B5FB-1705EF149C8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FCF449-5CB0-4A6A-8DF5-1D34505618BA}" type="doc">
      <dgm:prSet loTypeId="urn:microsoft.com/office/officeart/2005/8/layout/vList4" loCatId="list" qsTypeId="urn:microsoft.com/office/officeart/2005/8/quickstyle/simple1" qsCatId="simple" csTypeId="urn:microsoft.com/office/officeart/2005/8/colors/accent0_3" csCatId="mainScheme" phldr="1"/>
      <dgm:spPr/>
      <dgm:t>
        <a:bodyPr/>
        <a:lstStyle/>
        <a:p>
          <a:endParaRPr lang="en-US"/>
        </a:p>
      </dgm:t>
    </dgm:pt>
    <dgm:pt modelId="{B078970A-E6E6-4ACA-B2F1-E16E19DC1737}">
      <dgm:prSet/>
      <dgm:spPr/>
      <dgm:t>
        <a:bodyPr/>
        <a:lstStyle/>
        <a:p>
          <a:r>
            <a:rPr lang="en-US" dirty="0"/>
            <a:t>2002: 86</a:t>
          </a:r>
          <a:r>
            <a:rPr lang="en-US" baseline="30000" dirty="0"/>
            <a:t>th</a:t>
          </a:r>
          <a:r>
            <a:rPr lang="en-US" dirty="0"/>
            <a:t> Amendment </a:t>
          </a:r>
        </a:p>
      </dgm:t>
    </dgm:pt>
    <dgm:pt modelId="{CE51FED8-A74E-45A2-959A-068B4603E7DD}" type="parTrans" cxnId="{566837EC-CE7C-43C7-B049-5CF0A75B7E22}">
      <dgm:prSet/>
      <dgm:spPr/>
      <dgm:t>
        <a:bodyPr/>
        <a:lstStyle/>
        <a:p>
          <a:endParaRPr lang="en-US"/>
        </a:p>
      </dgm:t>
    </dgm:pt>
    <dgm:pt modelId="{43C12A17-2C7A-4BE6-89A7-49560320B52A}" type="sibTrans" cxnId="{566837EC-CE7C-43C7-B049-5CF0A75B7E22}">
      <dgm:prSet/>
      <dgm:spPr/>
      <dgm:t>
        <a:bodyPr/>
        <a:lstStyle/>
        <a:p>
          <a:endParaRPr lang="en-US"/>
        </a:p>
      </dgm:t>
    </dgm:pt>
    <dgm:pt modelId="{1A6FB981-26F5-4511-891A-B184C323A666}">
      <dgm:prSet/>
      <dgm:spPr/>
      <dgm:t>
        <a:bodyPr/>
        <a:lstStyle/>
        <a:p>
          <a:r>
            <a:rPr lang="en-US" dirty="0"/>
            <a:t>21A: Free, compulsory edu.- 6-14 by *LAW*</a:t>
          </a:r>
        </a:p>
      </dgm:t>
    </dgm:pt>
    <dgm:pt modelId="{3B2DECFE-BCD6-42B2-B414-4787EC9C90CC}" type="parTrans" cxnId="{B6EE0AF7-1CB1-46D2-AEB7-F4E2FC3815FC}">
      <dgm:prSet/>
      <dgm:spPr/>
      <dgm:t>
        <a:bodyPr/>
        <a:lstStyle/>
        <a:p>
          <a:endParaRPr lang="en-US"/>
        </a:p>
      </dgm:t>
    </dgm:pt>
    <dgm:pt modelId="{7F70A205-57CF-4463-BAB9-B1D91CE4B512}" type="sibTrans" cxnId="{B6EE0AF7-1CB1-46D2-AEB7-F4E2FC3815FC}">
      <dgm:prSet/>
      <dgm:spPr/>
      <dgm:t>
        <a:bodyPr/>
        <a:lstStyle/>
        <a:p>
          <a:endParaRPr lang="en-US"/>
        </a:p>
      </dgm:t>
    </dgm:pt>
    <dgm:pt modelId="{1F4DA2E5-DAE0-43D3-9DDF-D7FA014532D4}">
      <dgm:prSet/>
      <dgm:spPr/>
      <dgm:t>
        <a:bodyPr/>
        <a:lstStyle/>
        <a:p>
          <a:r>
            <a:rPr lang="en-US" dirty="0"/>
            <a:t>51A: parents/guardian- fundamental duty</a:t>
          </a:r>
        </a:p>
      </dgm:t>
    </dgm:pt>
    <dgm:pt modelId="{A0863A85-980C-473B-B2FE-20609F811B73}" type="parTrans" cxnId="{2B66F157-0263-4853-B16D-ECF5C372C9DF}">
      <dgm:prSet/>
      <dgm:spPr/>
      <dgm:t>
        <a:bodyPr/>
        <a:lstStyle/>
        <a:p>
          <a:endParaRPr lang="en-US"/>
        </a:p>
      </dgm:t>
    </dgm:pt>
    <dgm:pt modelId="{340E54DA-30B6-4D23-9475-051622A4DDF8}" type="sibTrans" cxnId="{2B66F157-0263-4853-B16D-ECF5C372C9DF}">
      <dgm:prSet/>
      <dgm:spPr/>
      <dgm:t>
        <a:bodyPr/>
        <a:lstStyle/>
        <a:p>
          <a:endParaRPr lang="en-US"/>
        </a:p>
      </dgm:t>
    </dgm:pt>
    <dgm:pt modelId="{5AA09FF4-21DE-4E88-B174-DEBFEA3781D0}">
      <dgm:prSet/>
      <dgm:spPr/>
      <dgm:t>
        <a:bodyPr/>
        <a:lstStyle/>
        <a:p>
          <a:r>
            <a:rPr lang="en-US" dirty="0"/>
            <a:t>2009: Right to Education act </a:t>
          </a:r>
        </a:p>
      </dgm:t>
    </dgm:pt>
    <dgm:pt modelId="{2CC14BAA-5B55-4575-91DC-3115F486F162}" type="parTrans" cxnId="{F5110EEF-493E-4352-84B9-6A8F3027F322}">
      <dgm:prSet/>
      <dgm:spPr/>
      <dgm:t>
        <a:bodyPr/>
        <a:lstStyle/>
        <a:p>
          <a:endParaRPr lang="en-US"/>
        </a:p>
      </dgm:t>
    </dgm:pt>
    <dgm:pt modelId="{E29E66D8-B90D-49AF-9DED-AD0CD333F9A6}" type="sibTrans" cxnId="{F5110EEF-493E-4352-84B9-6A8F3027F322}">
      <dgm:prSet/>
      <dgm:spPr/>
      <dgm:t>
        <a:bodyPr/>
        <a:lstStyle/>
        <a:p>
          <a:endParaRPr lang="en-US"/>
        </a:p>
      </dgm:t>
    </dgm:pt>
    <dgm:pt modelId="{4A01549A-D873-423E-8FF6-A52A604C17ED}">
      <dgm:prSet/>
      <dgm:spPr/>
      <dgm:t>
        <a:bodyPr/>
        <a:lstStyle/>
        <a:p>
          <a:r>
            <a:rPr lang="en-US" dirty="0"/>
            <a:t>45: DPSP- state shall early childhood </a:t>
          </a:r>
          <a:r>
            <a:rPr lang="en-US" dirty="0" err="1"/>
            <a:t>upto</a:t>
          </a:r>
          <a:r>
            <a:rPr lang="en-US" dirty="0"/>
            <a:t> 6 years</a:t>
          </a:r>
        </a:p>
      </dgm:t>
    </dgm:pt>
    <dgm:pt modelId="{AC9817A9-BB70-4594-822B-0201E42ECB71}" type="parTrans" cxnId="{C699C687-A574-401A-8E30-F34A26CF0EDC}">
      <dgm:prSet/>
      <dgm:spPr/>
      <dgm:t>
        <a:bodyPr/>
        <a:lstStyle/>
        <a:p>
          <a:endParaRPr lang="en-US"/>
        </a:p>
      </dgm:t>
    </dgm:pt>
    <dgm:pt modelId="{6D15DD71-31B9-41A2-A8EE-DF37FA85C242}" type="sibTrans" cxnId="{C699C687-A574-401A-8E30-F34A26CF0EDC}">
      <dgm:prSet/>
      <dgm:spPr/>
      <dgm:t>
        <a:bodyPr/>
        <a:lstStyle/>
        <a:p>
          <a:endParaRPr lang="en-US"/>
        </a:p>
      </dgm:t>
    </dgm:pt>
    <dgm:pt modelId="{B3CD1948-C091-4F9D-B75D-48C11968D273}">
      <dgm:prSet/>
      <dgm:spPr/>
      <dgm:t>
        <a:bodyPr/>
        <a:lstStyle/>
        <a:p>
          <a:r>
            <a:rPr lang="en-US" dirty="0">
              <a:solidFill>
                <a:srgbClr val="FFC000"/>
              </a:solidFill>
            </a:rPr>
            <a:t>25% reservation to EWS in </a:t>
          </a:r>
          <a:r>
            <a:rPr lang="en-US" dirty="0" err="1">
              <a:solidFill>
                <a:srgbClr val="FFC000"/>
              </a:solidFill>
            </a:rPr>
            <a:t>pvt.</a:t>
          </a:r>
          <a:r>
            <a:rPr lang="en-US" dirty="0">
              <a:solidFill>
                <a:srgbClr val="FFC000"/>
              </a:solidFill>
            </a:rPr>
            <a:t> Schools=fake</a:t>
          </a:r>
        </a:p>
      </dgm:t>
    </dgm:pt>
    <dgm:pt modelId="{8662A628-C336-40DE-9BCB-454E0A986433}" type="parTrans" cxnId="{47DAF118-DA16-48D8-AC85-265451736338}">
      <dgm:prSet/>
      <dgm:spPr/>
      <dgm:t>
        <a:bodyPr/>
        <a:lstStyle/>
        <a:p>
          <a:endParaRPr lang="en-US"/>
        </a:p>
      </dgm:t>
    </dgm:pt>
    <dgm:pt modelId="{47AC63E8-EC62-47B1-94FC-4A3A4AEC8345}" type="sibTrans" cxnId="{47DAF118-DA16-48D8-AC85-265451736338}">
      <dgm:prSet/>
      <dgm:spPr/>
      <dgm:t>
        <a:bodyPr/>
        <a:lstStyle/>
        <a:p>
          <a:endParaRPr lang="en-US"/>
        </a:p>
      </dgm:t>
    </dgm:pt>
    <dgm:pt modelId="{F860725D-A6E0-4B40-91C4-DAC8445E9AAF}">
      <dgm:prSet/>
      <dgm:spPr/>
      <dgm:t>
        <a:bodyPr/>
        <a:lstStyle/>
        <a:p>
          <a:r>
            <a:rPr lang="en-US" dirty="0">
              <a:solidFill>
                <a:srgbClr val="FFC000"/>
              </a:solidFill>
            </a:rPr>
            <a:t>Mushrooming infra without students.</a:t>
          </a:r>
        </a:p>
      </dgm:t>
    </dgm:pt>
    <dgm:pt modelId="{2998CED5-5BF0-4852-BDBB-20151899006F}" type="parTrans" cxnId="{904B3237-02AF-4462-9029-24DC21860D64}">
      <dgm:prSet/>
      <dgm:spPr/>
      <dgm:t>
        <a:bodyPr/>
        <a:lstStyle/>
        <a:p>
          <a:endParaRPr lang="en-US"/>
        </a:p>
      </dgm:t>
    </dgm:pt>
    <dgm:pt modelId="{5F76C5F4-5032-486B-B3E4-D34F6ED99742}" type="sibTrans" cxnId="{904B3237-02AF-4462-9029-24DC21860D64}">
      <dgm:prSet/>
      <dgm:spPr/>
      <dgm:t>
        <a:bodyPr/>
        <a:lstStyle/>
        <a:p>
          <a:endParaRPr lang="en-US"/>
        </a:p>
      </dgm:t>
    </dgm:pt>
    <dgm:pt modelId="{90C263D8-C5F7-41DC-856B-EDBE97654E29}">
      <dgm:prSet/>
      <dgm:spPr/>
      <dgm:t>
        <a:bodyPr/>
        <a:lstStyle/>
        <a:p>
          <a:r>
            <a:rPr lang="en-US" dirty="0">
              <a:solidFill>
                <a:srgbClr val="FFC000"/>
              </a:solidFill>
            </a:rPr>
            <a:t>No retention policy </a:t>
          </a:r>
          <a:r>
            <a:rPr lang="en-US" dirty="0" err="1">
              <a:solidFill>
                <a:srgbClr val="FFC000"/>
              </a:solidFill>
            </a:rPr>
            <a:t>upto</a:t>
          </a:r>
          <a:r>
            <a:rPr lang="en-US" dirty="0">
              <a:solidFill>
                <a:srgbClr val="FFC000"/>
              </a:solidFill>
            </a:rPr>
            <a:t> class8 = dumb kids</a:t>
          </a:r>
        </a:p>
      </dgm:t>
    </dgm:pt>
    <dgm:pt modelId="{B09DA1B6-1E7D-4F66-903B-8FEBFE471D3F}" type="parTrans" cxnId="{DD2F97FC-BE11-468F-85DF-4ED0446E56C3}">
      <dgm:prSet/>
      <dgm:spPr/>
      <dgm:t>
        <a:bodyPr/>
        <a:lstStyle/>
        <a:p>
          <a:endParaRPr lang="en-US"/>
        </a:p>
      </dgm:t>
    </dgm:pt>
    <dgm:pt modelId="{D3C8B20C-EF44-46CE-AFF0-57324A49C530}" type="sibTrans" cxnId="{DD2F97FC-BE11-468F-85DF-4ED0446E56C3}">
      <dgm:prSet/>
      <dgm:spPr/>
      <dgm:t>
        <a:bodyPr/>
        <a:lstStyle/>
        <a:p>
          <a:endParaRPr lang="en-US"/>
        </a:p>
      </dgm:t>
    </dgm:pt>
    <dgm:pt modelId="{4A1F71E1-F7CA-44E5-883A-B47F17FA29C4}">
      <dgm:prSet/>
      <dgm:spPr/>
      <dgm:t>
        <a:bodyPr/>
        <a:lstStyle/>
        <a:p>
          <a:r>
            <a:rPr lang="en-US" dirty="0"/>
            <a:t>SSA (2001/02), MDM (2004 / 1995), Kasturba </a:t>
          </a:r>
          <a:r>
            <a:rPr lang="en-US" dirty="0" err="1"/>
            <a:t>Balika</a:t>
          </a:r>
          <a:r>
            <a:rPr lang="en-US" dirty="0"/>
            <a:t> – residential upper primary for weaker section</a:t>
          </a:r>
        </a:p>
      </dgm:t>
    </dgm:pt>
    <dgm:pt modelId="{97A34585-8DC9-4215-9943-950A409F3875}" type="parTrans" cxnId="{2AE9DE11-3E5A-4B5C-87D2-1677838DE3DF}">
      <dgm:prSet/>
      <dgm:spPr/>
      <dgm:t>
        <a:bodyPr/>
        <a:lstStyle/>
        <a:p>
          <a:endParaRPr lang="en-US"/>
        </a:p>
      </dgm:t>
    </dgm:pt>
    <dgm:pt modelId="{03808E63-5C5D-4B51-A85E-6E0815144DDC}" type="sibTrans" cxnId="{2AE9DE11-3E5A-4B5C-87D2-1677838DE3DF}">
      <dgm:prSet/>
      <dgm:spPr/>
      <dgm:t>
        <a:bodyPr/>
        <a:lstStyle/>
        <a:p>
          <a:endParaRPr lang="en-US"/>
        </a:p>
      </dgm:t>
    </dgm:pt>
    <dgm:pt modelId="{D698480D-731B-4508-ABCB-C6B9446E3231}">
      <dgm:prSet/>
      <dgm:spPr/>
      <dgm:t>
        <a:bodyPr/>
        <a:lstStyle/>
        <a:p>
          <a:r>
            <a:rPr lang="en-US" dirty="0">
              <a:solidFill>
                <a:schemeClr val="tx1"/>
              </a:solidFill>
            </a:rPr>
            <a:t>RMSA: </a:t>
          </a:r>
          <a:r>
            <a:rPr lang="en-US" dirty="0" err="1">
              <a:solidFill>
                <a:schemeClr val="tx1"/>
              </a:solidFill>
            </a:rPr>
            <a:t>Madhyamik</a:t>
          </a:r>
          <a:endParaRPr lang="en-US" dirty="0">
            <a:solidFill>
              <a:schemeClr val="tx1"/>
            </a:solidFill>
          </a:endParaRPr>
        </a:p>
      </dgm:t>
    </dgm:pt>
    <dgm:pt modelId="{14F9BFDD-FCDF-4233-935B-6924402FC77E}" type="parTrans" cxnId="{830FC67F-DBD4-4EB2-B48D-EDC18924BF78}">
      <dgm:prSet/>
      <dgm:spPr/>
      <dgm:t>
        <a:bodyPr/>
        <a:lstStyle/>
        <a:p>
          <a:endParaRPr lang="en-US"/>
        </a:p>
      </dgm:t>
    </dgm:pt>
    <dgm:pt modelId="{99EECCC6-E54C-4B1A-9D49-4245533260BA}" type="sibTrans" cxnId="{830FC67F-DBD4-4EB2-B48D-EDC18924BF78}">
      <dgm:prSet/>
      <dgm:spPr/>
      <dgm:t>
        <a:bodyPr/>
        <a:lstStyle/>
        <a:p>
          <a:endParaRPr lang="en-US"/>
        </a:p>
      </dgm:t>
    </dgm:pt>
    <dgm:pt modelId="{4076532C-7F6C-4173-B7B9-B41999053E6E}" type="pres">
      <dgm:prSet presAssocID="{00FCF449-5CB0-4A6A-8DF5-1D34505618BA}" presName="linear" presStyleCnt="0">
        <dgm:presLayoutVars>
          <dgm:dir/>
          <dgm:resizeHandles val="exact"/>
        </dgm:presLayoutVars>
      </dgm:prSet>
      <dgm:spPr/>
    </dgm:pt>
    <dgm:pt modelId="{266ADB80-68DB-4AEB-8232-37AE58B629B2}" type="pres">
      <dgm:prSet presAssocID="{B078970A-E6E6-4ACA-B2F1-E16E19DC1737}" presName="comp" presStyleCnt="0"/>
      <dgm:spPr/>
    </dgm:pt>
    <dgm:pt modelId="{6427FC3E-0124-4CFC-B17A-60194A8B6A04}" type="pres">
      <dgm:prSet presAssocID="{B078970A-E6E6-4ACA-B2F1-E16E19DC1737}" presName="box" presStyleLbl="node1" presStyleIdx="0" presStyleCnt="2"/>
      <dgm:spPr/>
    </dgm:pt>
    <dgm:pt modelId="{E06DEC79-EBF8-4ACC-AB70-B67D76A5C577}" type="pres">
      <dgm:prSet presAssocID="{B078970A-E6E6-4ACA-B2F1-E16E19DC1737}" presName="img" presStyleLbl="fgImgPlace1" presStyleIdx="0" presStyleCnt="2" custScaleX="82151"/>
      <dgm:spPr>
        <a:blipFill rotWithShape="1">
          <a:blip xmlns:r="http://schemas.openxmlformats.org/officeDocument/2006/relationships" r:embed="rId1"/>
          <a:stretch>
            <a:fillRect/>
          </a:stretch>
        </a:blipFill>
      </dgm:spPr>
    </dgm:pt>
    <dgm:pt modelId="{64167531-26E5-42D4-8417-2C01F694E3E3}" type="pres">
      <dgm:prSet presAssocID="{B078970A-E6E6-4ACA-B2F1-E16E19DC1737}" presName="text" presStyleLbl="node1" presStyleIdx="0" presStyleCnt="2">
        <dgm:presLayoutVars>
          <dgm:bulletEnabled val="1"/>
        </dgm:presLayoutVars>
      </dgm:prSet>
      <dgm:spPr/>
    </dgm:pt>
    <dgm:pt modelId="{7ECB622B-FD22-4F3A-8456-8A70E7DF73AB}" type="pres">
      <dgm:prSet presAssocID="{43C12A17-2C7A-4BE6-89A7-49560320B52A}" presName="spacer" presStyleCnt="0"/>
      <dgm:spPr/>
    </dgm:pt>
    <dgm:pt modelId="{E35B4874-6045-4F81-AA6D-0C1CB519C1EE}" type="pres">
      <dgm:prSet presAssocID="{5AA09FF4-21DE-4E88-B174-DEBFEA3781D0}" presName="comp" presStyleCnt="0"/>
      <dgm:spPr/>
    </dgm:pt>
    <dgm:pt modelId="{FF9AC175-5AB9-4761-A8E2-B46539E6A409}" type="pres">
      <dgm:prSet presAssocID="{5AA09FF4-21DE-4E88-B174-DEBFEA3781D0}" presName="box" presStyleLbl="node1" presStyleIdx="1" presStyleCnt="2"/>
      <dgm:spPr/>
    </dgm:pt>
    <dgm:pt modelId="{3C0C22CE-0720-4842-8F2C-4C2DF05EC4D6}" type="pres">
      <dgm:prSet presAssocID="{5AA09FF4-21DE-4E88-B174-DEBFEA3781D0}" presName="img" presStyleLbl="fgImgPlace1" presStyleIdx="1" presStyleCnt="2"/>
      <dgm:spPr>
        <a:blipFill rotWithShape="1">
          <a:blip xmlns:r="http://schemas.openxmlformats.org/officeDocument/2006/relationships" r:embed="rId2"/>
          <a:stretch>
            <a:fillRect/>
          </a:stretch>
        </a:blipFill>
      </dgm:spPr>
    </dgm:pt>
    <dgm:pt modelId="{D98821CC-F555-4541-9711-97233B139328}" type="pres">
      <dgm:prSet presAssocID="{5AA09FF4-21DE-4E88-B174-DEBFEA3781D0}" presName="text" presStyleLbl="node1" presStyleIdx="1" presStyleCnt="2">
        <dgm:presLayoutVars>
          <dgm:bulletEnabled val="1"/>
        </dgm:presLayoutVars>
      </dgm:prSet>
      <dgm:spPr/>
    </dgm:pt>
  </dgm:ptLst>
  <dgm:cxnLst>
    <dgm:cxn modelId="{1C51BF6F-6BD2-49CD-A2FE-C0A8C2208A7C}" type="presOf" srcId="{4A01549A-D873-423E-8FF6-A52A604C17ED}" destId="{64167531-26E5-42D4-8417-2C01F694E3E3}" srcOrd="1" destOrd="2" presId="urn:microsoft.com/office/officeart/2005/8/layout/vList4"/>
    <dgm:cxn modelId="{EFB7B5A9-F246-4D36-91CB-49829E758CCD}" type="presOf" srcId="{1A6FB981-26F5-4511-891A-B184C323A666}" destId="{64167531-26E5-42D4-8417-2C01F694E3E3}" srcOrd="1" destOrd="1" presId="urn:microsoft.com/office/officeart/2005/8/layout/vList4"/>
    <dgm:cxn modelId="{DD2F97FC-BE11-468F-85DF-4ED0446E56C3}" srcId="{5AA09FF4-21DE-4E88-B174-DEBFEA3781D0}" destId="{90C263D8-C5F7-41DC-856B-EDBE97654E29}" srcOrd="0" destOrd="0" parTransId="{B09DA1B6-1E7D-4F66-903B-8FEBFE471D3F}" sibTransId="{D3C8B20C-EF44-46CE-AFF0-57324A49C530}"/>
    <dgm:cxn modelId="{904B3237-02AF-4462-9029-24DC21860D64}" srcId="{5AA09FF4-21DE-4E88-B174-DEBFEA3781D0}" destId="{F860725D-A6E0-4B40-91C4-DAC8445E9AAF}" srcOrd="2" destOrd="0" parTransId="{2998CED5-5BF0-4852-BDBB-20151899006F}" sibTransId="{5F76C5F4-5032-486B-B3E4-D34F6ED99742}"/>
    <dgm:cxn modelId="{C394B3D7-A473-497A-B411-F2A66DE0BBBD}" type="presOf" srcId="{B078970A-E6E6-4ACA-B2F1-E16E19DC1737}" destId="{64167531-26E5-42D4-8417-2C01F694E3E3}" srcOrd="1" destOrd="0" presId="urn:microsoft.com/office/officeart/2005/8/layout/vList4"/>
    <dgm:cxn modelId="{E9D3284C-6C54-4B2A-857A-1489784F9534}" type="presOf" srcId="{F860725D-A6E0-4B40-91C4-DAC8445E9AAF}" destId="{D98821CC-F555-4541-9711-97233B139328}" srcOrd="1" destOrd="3" presId="urn:microsoft.com/office/officeart/2005/8/layout/vList4"/>
    <dgm:cxn modelId="{719D1C7F-A315-4A17-A669-48BEC82D636E}" type="presOf" srcId="{90C263D8-C5F7-41DC-856B-EDBE97654E29}" destId="{D98821CC-F555-4541-9711-97233B139328}" srcOrd="1" destOrd="1" presId="urn:microsoft.com/office/officeart/2005/8/layout/vList4"/>
    <dgm:cxn modelId="{2B66F157-0263-4853-B16D-ECF5C372C9DF}" srcId="{B078970A-E6E6-4ACA-B2F1-E16E19DC1737}" destId="{1F4DA2E5-DAE0-43D3-9DDF-D7FA014532D4}" srcOrd="2" destOrd="0" parTransId="{A0863A85-980C-473B-B2FE-20609F811B73}" sibTransId="{340E54DA-30B6-4D23-9475-051622A4DDF8}"/>
    <dgm:cxn modelId="{1A331CF5-C718-493E-ACEC-E658D493AEEF}" type="presOf" srcId="{F860725D-A6E0-4B40-91C4-DAC8445E9AAF}" destId="{FF9AC175-5AB9-4761-A8E2-B46539E6A409}" srcOrd="0" destOrd="3" presId="urn:microsoft.com/office/officeart/2005/8/layout/vList4"/>
    <dgm:cxn modelId="{C699C687-A574-401A-8E30-F34A26CF0EDC}" srcId="{B078970A-E6E6-4ACA-B2F1-E16E19DC1737}" destId="{4A01549A-D873-423E-8FF6-A52A604C17ED}" srcOrd="1" destOrd="0" parTransId="{AC9817A9-BB70-4594-822B-0201E42ECB71}" sibTransId="{6D15DD71-31B9-41A2-A8EE-DF37FA85C242}"/>
    <dgm:cxn modelId="{7A8B3D7F-2ADC-4078-A9CC-8A3314DC0980}" type="presOf" srcId="{B3CD1948-C091-4F9D-B75D-48C11968D273}" destId="{FF9AC175-5AB9-4761-A8E2-B46539E6A409}" srcOrd="0" destOrd="2" presId="urn:microsoft.com/office/officeart/2005/8/layout/vList4"/>
    <dgm:cxn modelId="{8CE88A61-5B85-4B99-A4DD-23DE1BEDF79C}" type="presOf" srcId="{5AA09FF4-21DE-4E88-B174-DEBFEA3781D0}" destId="{D98821CC-F555-4541-9711-97233B139328}" srcOrd="1" destOrd="0" presId="urn:microsoft.com/office/officeart/2005/8/layout/vList4"/>
    <dgm:cxn modelId="{4D368071-95A5-4D2C-BF3C-EFA0EB60997D}" type="presOf" srcId="{D698480D-731B-4508-ABCB-C6B9446E3231}" destId="{D98821CC-F555-4541-9711-97233B139328}" srcOrd="1" destOrd="4" presId="urn:microsoft.com/office/officeart/2005/8/layout/vList4"/>
    <dgm:cxn modelId="{A9C5039C-44F9-4EF7-92E9-D4BE6639F404}" type="presOf" srcId="{D698480D-731B-4508-ABCB-C6B9446E3231}" destId="{FF9AC175-5AB9-4761-A8E2-B46539E6A409}" srcOrd="0" destOrd="4" presId="urn:microsoft.com/office/officeart/2005/8/layout/vList4"/>
    <dgm:cxn modelId="{47DAF118-DA16-48D8-AC85-265451736338}" srcId="{5AA09FF4-21DE-4E88-B174-DEBFEA3781D0}" destId="{B3CD1948-C091-4F9D-B75D-48C11968D273}" srcOrd="1" destOrd="0" parTransId="{8662A628-C336-40DE-9BCB-454E0A986433}" sibTransId="{47AC63E8-EC62-47B1-94FC-4A3A4AEC8345}"/>
    <dgm:cxn modelId="{71B7C979-937B-4351-80F8-DB65A9D18935}" type="presOf" srcId="{5AA09FF4-21DE-4E88-B174-DEBFEA3781D0}" destId="{FF9AC175-5AB9-4761-A8E2-B46539E6A409}" srcOrd="0" destOrd="0" presId="urn:microsoft.com/office/officeart/2005/8/layout/vList4"/>
    <dgm:cxn modelId="{0AF09350-6B11-4E3D-8E6D-535902C9B744}" type="presOf" srcId="{4A01549A-D873-423E-8FF6-A52A604C17ED}" destId="{6427FC3E-0124-4CFC-B17A-60194A8B6A04}" srcOrd="0" destOrd="2" presId="urn:microsoft.com/office/officeart/2005/8/layout/vList4"/>
    <dgm:cxn modelId="{0C802873-E951-4397-BD0F-ED958D94D925}" type="presOf" srcId="{4A1F71E1-F7CA-44E5-883A-B47F17FA29C4}" destId="{6427FC3E-0124-4CFC-B17A-60194A8B6A04}" srcOrd="0" destOrd="4" presId="urn:microsoft.com/office/officeart/2005/8/layout/vList4"/>
    <dgm:cxn modelId="{E065D346-562C-4E97-B072-E7499AA0E45C}" type="presOf" srcId="{1A6FB981-26F5-4511-891A-B184C323A666}" destId="{6427FC3E-0124-4CFC-B17A-60194A8B6A04}" srcOrd="0" destOrd="1" presId="urn:microsoft.com/office/officeart/2005/8/layout/vList4"/>
    <dgm:cxn modelId="{C2F957ED-B15D-45A5-940F-0954502EC6CA}" type="presOf" srcId="{B3CD1948-C091-4F9D-B75D-48C11968D273}" destId="{D98821CC-F555-4541-9711-97233B139328}" srcOrd="1" destOrd="2" presId="urn:microsoft.com/office/officeart/2005/8/layout/vList4"/>
    <dgm:cxn modelId="{B6EE0AF7-1CB1-46D2-AEB7-F4E2FC3815FC}" srcId="{B078970A-E6E6-4ACA-B2F1-E16E19DC1737}" destId="{1A6FB981-26F5-4511-891A-B184C323A666}" srcOrd="0" destOrd="0" parTransId="{3B2DECFE-BCD6-42B2-B414-4787EC9C90CC}" sibTransId="{7F70A205-57CF-4463-BAB9-B1D91CE4B512}"/>
    <dgm:cxn modelId="{A3C86C0D-229E-4C5D-A348-EF7D66E39948}" type="presOf" srcId="{B078970A-E6E6-4ACA-B2F1-E16E19DC1737}" destId="{6427FC3E-0124-4CFC-B17A-60194A8B6A04}" srcOrd="0" destOrd="0" presId="urn:microsoft.com/office/officeart/2005/8/layout/vList4"/>
    <dgm:cxn modelId="{566837EC-CE7C-43C7-B049-5CF0A75B7E22}" srcId="{00FCF449-5CB0-4A6A-8DF5-1D34505618BA}" destId="{B078970A-E6E6-4ACA-B2F1-E16E19DC1737}" srcOrd="0" destOrd="0" parTransId="{CE51FED8-A74E-45A2-959A-068B4603E7DD}" sibTransId="{43C12A17-2C7A-4BE6-89A7-49560320B52A}"/>
    <dgm:cxn modelId="{C5A37168-26AB-43D7-8D42-CC5EB86F9501}" type="presOf" srcId="{1F4DA2E5-DAE0-43D3-9DDF-D7FA014532D4}" destId="{64167531-26E5-42D4-8417-2C01F694E3E3}" srcOrd="1" destOrd="3" presId="urn:microsoft.com/office/officeart/2005/8/layout/vList4"/>
    <dgm:cxn modelId="{54631559-50DD-4CED-B6AC-3A07777EE47C}" type="presOf" srcId="{1F4DA2E5-DAE0-43D3-9DDF-D7FA014532D4}" destId="{6427FC3E-0124-4CFC-B17A-60194A8B6A04}" srcOrd="0" destOrd="3" presId="urn:microsoft.com/office/officeart/2005/8/layout/vList4"/>
    <dgm:cxn modelId="{830FC67F-DBD4-4EB2-B48D-EDC18924BF78}" srcId="{5AA09FF4-21DE-4E88-B174-DEBFEA3781D0}" destId="{D698480D-731B-4508-ABCB-C6B9446E3231}" srcOrd="3" destOrd="0" parTransId="{14F9BFDD-FCDF-4233-935B-6924402FC77E}" sibTransId="{99EECCC6-E54C-4B1A-9D49-4245533260BA}"/>
    <dgm:cxn modelId="{8E7ADE89-0332-41FE-B08F-308A0C5A996C}" type="presOf" srcId="{00FCF449-5CB0-4A6A-8DF5-1D34505618BA}" destId="{4076532C-7F6C-4173-B7B9-B41999053E6E}" srcOrd="0" destOrd="0" presId="urn:microsoft.com/office/officeart/2005/8/layout/vList4"/>
    <dgm:cxn modelId="{93CF9C5D-493F-4FE9-BB3A-9D6CD7820AF8}" type="presOf" srcId="{90C263D8-C5F7-41DC-856B-EDBE97654E29}" destId="{FF9AC175-5AB9-4761-A8E2-B46539E6A409}" srcOrd="0" destOrd="1" presId="urn:microsoft.com/office/officeart/2005/8/layout/vList4"/>
    <dgm:cxn modelId="{F5110EEF-493E-4352-84B9-6A8F3027F322}" srcId="{00FCF449-5CB0-4A6A-8DF5-1D34505618BA}" destId="{5AA09FF4-21DE-4E88-B174-DEBFEA3781D0}" srcOrd="1" destOrd="0" parTransId="{2CC14BAA-5B55-4575-91DC-3115F486F162}" sibTransId="{E29E66D8-B90D-49AF-9DED-AD0CD333F9A6}"/>
    <dgm:cxn modelId="{2AE9DE11-3E5A-4B5C-87D2-1677838DE3DF}" srcId="{B078970A-E6E6-4ACA-B2F1-E16E19DC1737}" destId="{4A1F71E1-F7CA-44E5-883A-B47F17FA29C4}" srcOrd="3" destOrd="0" parTransId="{97A34585-8DC9-4215-9943-950A409F3875}" sibTransId="{03808E63-5C5D-4B51-A85E-6E0815144DDC}"/>
    <dgm:cxn modelId="{F7D1B11E-A6E3-4688-819A-3B069D49DD17}" type="presOf" srcId="{4A1F71E1-F7CA-44E5-883A-B47F17FA29C4}" destId="{64167531-26E5-42D4-8417-2C01F694E3E3}" srcOrd="1" destOrd="4" presId="urn:microsoft.com/office/officeart/2005/8/layout/vList4"/>
    <dgm:cxn modelId="{0EBDC805-093D-46A0-820C-DE83684704B1}" type="presParOf" srcId="{4076532C-7F6C-4173-B7B9-B41999053E6E}" destId="{266ADB80-68DB-4AEB-8232-37AE58B629B2}" srcOrd="0" destOrd="0" presId="urn:microsoft.com/office/officeart/2005/8/layout/vList4"/>
    <dgm:cxn modelId="{EAE1443D-7B95-4AF3-8DDC-E75F10D7BC12}" type="presParOf" srcId="{266ADB80-68DB-4AEB-8232-37AE58B629B2}" destId="{6427FC3E-0124-4CFC-B17A-60194A8B6A04}" srcOrd="0" destOrd="0" presId="urn:microsoft.com/office/officeart/2005/8/layout/vList4"/>
    <dgm:cxn modelId="{A4515B6D-0CC8-43B6-8F3A-7A31B8166B6A}" type="presParOf" srcId="{266ADB80-68DB-4AEB-8232-37AE58B629B2}" destId="{E06DEC79-EBF8-4ACC-AB70-B67D76A5C577}" srcOrd="1" destOrd="0" presId="urn:microsoft.com/office/officeart/2005/8/layout/vList4"/>
    <dgm:cxn modelId="{FCE193B4-FD1A-4C56-8486-805E42138FA5}" type="presParOf" srcId="{266ADB80-68DB-4AEB-8232-37AE58B629B2}" destId="{64167531-26E5-42D4-8417-2C01F694E3E3}" srcOrd="2" destOrd="0" presId="urn:microsoft.com/office/officeart/2005/8/layout/vList4"/>
    <dgm:cxn modelId="{2D0633B2-543C-4A82-9983-BDDAA57829FF}" type="presParOf" srcId="{4076532C-7F6C-4173-B7B9-B41999053E6E}" destId="{7ECB622B-FD22-4F3A-8456-8A70E7DF73AB}" srcOrd="1" destOrd="0" presId="urn:microsoft.com/office/officeart/2005/8/layout/vList4"/>
    <dgm:cxn modelId="{AEE71179-7D25-4BFA-9D73-B896AAC0B601}" type="presParOf" srcId="{4076532C-7F6C-4173-B7B9-B41999053E6E}" destId="{E35B4874-6045-4F81-AA6D-0C1CB519C1EE}" srcOrd="2" destOrd="0" presId="urn:microsoft.com/office/officeart/2005/8/layout/vList4"/>
    <dgm:cxn modelId="{992E72A2-6BA9-4AEB-A7D4-53DE0F094825}" type="presParOf" srcId="{E35B4874-6045-4F81-AA6D-0C1CB519C1EE}" destId="{FF9AC175-5AB9-4761-A8E2-B46539E6A409}" srcOrd="0" destOrd="0" presId="urn:microsoft.com/office/officeart/2005/8/layout/vList4"/>
    <dgm:cxn modelId="{FB437637-4340-4F38-BF74-7773D12913AD}" type="presParOf" srcId="{E35B4874-6045-4F81-AA6D-0C1CB519C1EE}" destId="{3C0C22CE-0720-4842-8F2C-4C2DF05EC4D6}" srcOrd="1" destOrd="0" presId="urn:microsoft.com/office/officeart/2005/8/layout/vList4"/>
    <dgm:cxn modelId="{F8154C4A-CCC1-45AE-A587-95A3BFD5B019}" type="presParOf" srcId="{E35B4874-6045-4F81-AA6D-0C1CB519C1EE}" destId="{D98821CC-F555-4541-9711-97233B13932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13B55B-7253-4F22-93B1-98E20E1E7682}" type="doc">
      <dgm:prSet loTypeId="urn:microsoft.com/office/officeart/2005/8/layout/hList9" loCatId="list" qsTypeId="urn:microsoft.com/office/officeart/2005/8/quickstyle/simple1" qsCatId="simple" csTypeId="urn:microsoft.com/office/officeart/2005/8/colors/colorful3" csCatId="colorful" phldr="1"/>
      <dgm:spPr/>
      <dgm:t>
        <a:bodyPr/>
        <a:lstStyle/>
        <a:p>
          <a:endParaRPr lang="en-US"/>
        </a:p>
      </dgm:t>
    </dgm:pt>
    <dgm:pt modelId="{7E739671-5B00-40F4-A18A-E3BA2C32A5F3}">
      <dgm:prSet phldrT="[Text]"/>
      <dgm:spPr>
        <a:solidFill>
          <a:srgbClr val="00B050"/>
        </a:solidFill>
      </dgm:spPr>
      <dgm:t>
        <a:bodyPr/>
        <a:lstStyle/>
        <a:p>
          <a:r>
            <a:rPr lang="en-US" dirty="0"/>
            <a:t>Highest</a:t>
          </a:r>
        </a:p>
      </dgm:t>
    </dgm:pt>
    <dgm:pt modelId="{77EF1509-EE5B-4367-B066-63FBA929A139}" type="parTrans" cxnId="{CC756AC1-696E-4E2A-811F-E8617D9A4A5C}">
      <dgm:prSet/>
      <dgm:spPr/>
      <dgm:t>
        <a:bodyPr/>
        <a:lstStyle/>
        <a:p>
          <a:endParaRPr lang="en-US"/>
        </a:p>
      </dgm:t>
    </dgm:pt>
    <dgm:pt modelId="{15FCA603-8711-456C-BE8B-609DAD5A102E}" type="sibTrans" cxnId="{CC756AC1-696E-4E2A-811F-E8617D9A4A5C}">
      <dgm:prSet/>
      <dgm:spPr/>
      <dgm:t>
        <a:bodyPr/>
        <a:lstStyle/>
        <a:p>
          <a:endParaRPr lang="en-US"/>
        </a:p>
      </dgm:t>
    </dgm:pt>
    <dgm:pt modelId="{6D3D9E04-4A19-44C6-94C5-6A7ED93780BB}">
      <dgm:prSet phldrT="[Text]"/>
      <dgm:spPr>
        <a:solidFill>
          <a:srgbClr val="FF0000"/>
        </a:solidFill>
      </dgm:spPr>
      <dgm:t>
        <a:bodyPr/>
        <a:lstStyle/>
        <a:p>
          <a:r>
            <a:rPr lang="en-US" dirty="0"/>
            <a:t>Lowest</a:t>
          </a:r>
        </a:p>
      </dgm:t>
    </dgm:pt>
    <dgm:pt modelId="{B0EBFC93-D8D4-42A5-A822-7E5CEA9B6FD2}" type="parTrans" cxnId="{6993AEB4-0288-4647-81C8-4A23DF6BAEB2}">
      <dgm:prSet/>
      <dgm:spPr/>
      <dgm:t>
        <a:bodyPr/>
        <a:lstStyle/>
        <a:p>
          <a:endParaRPr lang="en-US"/>
        </a:p>
      </dgm:t>
    </dgm:pt>
    <dgm:pt modelId="{79105BB7-2856-4858-95E2-9DA3BC8B51EE}" type="sibTrans" cxnId="{6993AEB4-0288-4647-81C8-4A23DF6BAEB2}">
      <dgm:prSet/>
      <dgm:spPr/>
      <dgm:t>
        <a:bodyPr/>
        <a:lstStyle/>
        <a:p>
          <a:endParaRPr lang="en-US"/>
        </a:p>
      </dgm:t>
    </dgm:pt>
    <dgm:pt modelId="{4121FF02-3D5C-4B3F-983E-F01B2683BCE4}">
      <dgm:prSet phldrT="[Text]"/>
      <dgm:spPr/>
      <dgm:t>
        <a:bodyPr/>
        <a:lstStyle/>
        <a:p>
          <a:r>
            <a:rPr lang="en-US" dirty="0"/>
            <a:t>Kerala: 94%</a:t>
          </a:r>
        </a:p>
      </dgm:t>
    </dgm:pt>
    <dgm:pt modelId="{494179B7-DEFF-44C5-A062-8F8112A5460B}" type="parTrans" cxnId="{40A7E428-83D4-4684-BA96-3E8E41F0629B}">
      <dgm:prSet/>
      <dgm:spPr/>
      <dgm:t>
        <a:bodyPr/>
        <a:lstStyle/>
        <a:p>
          <a:endParaRPr lang="en-US"/>
        </a:p>
      </dgm:t>
    </dgm:pt>
    <dgm:pt modelId="{988274F5-B161-4056-B816-13BA6F42AEA9}" type="sibTrans" cxnId="{40A7E428-83D4-4684-BA96-3E8E41F0629B}">
      <dgm:prSet/>
      <dgm:spPr/>
      <dgm:t>
        <a:bodyPr/>
        <a:lstStyle/>
        <a:p>
          <a:endParaRPr lang="en-US"/>
        </a:p>
      </dgm:t>
    </dgm:pt>
    <dgm:pt modelId="{BCC97A79-3EC4-4BA6-8239-3850ABC123A5}">
      <dgm:prSet phldrT="[Text]"/>
      <dgm:spPr/>
      <dgm:t>
        <a:bodyPr/>
        <a:lstStyle/>
        <a:p>
          <a:r>
            <a:rPr lang="en-US" dirty="0"/>
            <a:t>Lakshadweep: 92%</a:t>
          </a:r>
        </a:p>
      </dgm:t>
    </dgm:pt>
    <dgm:pt modelId="{D851BB82-D114-45F6-A083-C0AF478CB38D}" type="parTrans" cxnId="{B6D1B2CC-9A1A-4338-ABE7-B11EE57B56A3}">
      <dgm:prSet/>
      <dgm:spPr/>
      <dgm:t>
        <a:bodyPr/>
        <a:lstStyle/>
        <a:p>
          <a:endParaRPr lang="en-US"/>
        </a:p>
      </dgm:t>
    </dgm:pt>
    <dgm:pt modelId="{F13044FF-9A93-4D80-8C08-D53B194A2810}" type="sibTrans" cxnId="{B6D1B2CC-9A1A-4338-ABE7-B11EE57B56A3}">
      <dgm:prSet/>
      <dgm:spPr/>
      <dgm:t>
        <a:bodyPr/>
        <a:lstStyle/>
        <a:p>
          <a:endParaRPr lang="en-US"/>
        </a:p>
      </dgm:t>
    </dgm:pt>
    <dgm:pt modelId="{DC63E5E2-7399-4AE2-B91B-ADFEE3B157E2}">
      <dgm:prSet phldrT="[Text]"/>
      <dgm:spPr>
        <a:solidFill>
          <a:srgbClr val="FF0000"/>
        </a:solidFill>
      </dgm:spPr>
      <dgm:t>
        <a:bodyPr/>
        <a:lstStyle/>
        <a:p>
          <a:r>
            <a:rPr lang="en-US" dirty="0"/>
            <a:t>D&amp;N: 76%</a:t>
          </a:r>
        </a:p>
      </dgm:t>
    </dgm:pt>
    <dgm:pt modelId="{1F75571D-0A8C-4379-B56D-70F68A631829}" type="parTrans" cxnId="{76608E64-39F9-4C48-BCCB-07B1C56919AD}">
      <dgm:prSet/>
      <dgm:spPr/>
      <dgm:t>
        <a:bodyPr/>
        <a:lstStyle/>
        <a:p>
          <a:endParaRPr lang="en-US"/>
        </a:p>
      </dgm:t>
    </dgm:pt>
    <dgm:pt modelId="{DE8EABCC-95AE-4DE8-8AF3-BB7993F27B44}" type="sibTrans" cxnId="{76608E64-39F9-4C48-BCCB-07B1C56919AD}">
      <dgm:prSet/>
      <dgm:spPr/>
      <dgm:t>
        <a:bodyPr/>
        <a:lstStyle/>
        <a:p>
          <a:endParaRPr lang="en-US"/>
        </a:p>
      </dgm:t>
    </dgm:pt>
    <dgm:pt modelId="{DABB6D75-B9AD-47C2-9351-753CC08BE36B}">
      <dgm:prSet phldrT="[Text]"/>
      <dgm:spPr>
        <a:solidFill>
          <a:srgbClr val="FF0000"/>
        </a:solidFill>
      </dgm:spPr>
      <dgm:t>
        <a:bodyPr/>
        <a:lstStyle/>
        <a:p>
          <a:r>
            <a:rPr lang="en-US" dirty="0"/>
            <a:t>Bihar: 62%</a:t>
          </a:r>
        </a:p>
      </dgm:t>
    </dgm:pt>
    <dgm:pt modelId="{426D37EF-4365-4686-B6C2-A45FA9FAD95B}" type="parTrans" cxnId="{DE2B3BA9-36C2-4922-8BEB-022B376033BB}">
      <dgm:prSet/>
      <dgm:spPr/>
      <dgm:t>
        <a:bodyPr/>
        <a:lstStyle/>
        <a:p>
          <a:endParaRPr lang="en-US"/>
        </a:p>
      </dgm:t>
    </dgm:pt>
    <dgm:pt modelId="{632706D5-D29C-4901-B449-DCD3D49483C5}" type="sibTrans" cxnId="{DE2B3BA9-36C2-4922-8BEB-022B376033BB}">
      <dgm:prSet/>
      <dgm:spPr/>
      <dgm:t>
        <a:bodyPr/>
        <a:lstStyle/>
        <a:p>
          <a:endParaRPr lang="en-US"/>
        </a:p>
      </dgm:t>
    </dgm:pt>
    <dgm:pt modelId="{60DDD67B-18E4-4735-B943-11975E81C558}" type="pres">
      <dgm:prSet presAssocID="{4613B55B-7253-4F22-93B1-98E20E1E7682}" presName="list" presStyleCnt="0">
        <dgm:presLayoutVars>
          <dgm:dir/>
          <dgm:animLvl val="lvl"/>
        </dgm:presLayoutVars>
      </dgm:prSet>
      <dgm:spPr/>
    </dgm:pt>
    <dgm:pt modelId="{7CD2C101-4A88-4D65-B20A-ABA2482E4C66}" type="pres">
      <dgm:prSet presAssocID="{7E739671-5B00-40F4-A18A-E3BA2C32A5F3}" presName="posSpace" presStyleCnt="0"/>
      <dgm:spPr/>
    </dgm:pt>
    <dgm:pt modelId="{9BB792FB-9418-4F34-AA07-7266AAC412A1}" type="pres">
      <dgm:prSet presAssocID="{7E739671-5B00-40F4-A18A-E3BA2C32A5F3}" presName="vertFlow" presStyleCnt="0"/>
      <dgm:spPr/>
    </dgm:pt>
    <dgm:pt modelId="{31A7189E-3CA1-4B49-B28D-9B878B0526D8}" type="pres">
      <dgm:prSet presAssocID="{7E739671-5B00-40F4-A18A-E3BA2C32A5F3}" presName="topSpace" presStyleCnt="0"/>
      <dgm:spPr/>
    </dgm:pt>
    <dgm:pt modelId="{D41E38F1-FAD2-4BA1-924D-98BB0CF8D8A5}" type="pres">
      <dgm:prSet presAssocID="{7E739671-5B00-40F4-A18A-E3BA2C32A5F3}" presName="firstComp" presStyleCnt="0"/>
      <dgm:spPr/>
    </dgm:pt>
    <dgm:pt modelId="{E56347BC-5397-4BFE-8534-CEEF5A777CF8}" type="pres">
      <dgm:prSet presAssocID="{7E739671-5B00-40F4-A18A-E3BA2C32A5F3}" presName="firstChild" presStyleLbl="bgAccFollowNode1" presStyleIdx="0" presStyleCnt="4"/>
      <dgm:spPr/>
    </dgm:pt>
    <dgm:pt modelId="{FDDBBE97-7EAE-4A3B-8FC2-AC8927B4161D}" type="pres">
      <dgm:prSet presAssocID="{7E739671-5B00-40F4-A18A-E3BA2C32A5F3}" presName="firstChildTx" presStyleLbl="bgAccFollowNode1" presStyleIdx="0" presStyleCnt="4">
        <dgm:presLayoutVars>
          <dgm:bulletEnabled val="1"/>
        </dgm:presLayoutVars>
      </dgm:prSet>
      <dgm:spPr/>
    </dgm:pt>
    <dgm:pt modelId="{CF237829-5E3A-4617-AA25-FB0D73C42497}" type="pres">
      <dgm:prSet presAssocID="{BCC97A79-3EC4-4BA6-8239-3850ABC123A5}" presName="comp" presStyleCnt="0"/>
      <dgm:spPr/>
    </dgm:pt>
    <dgm:pt modelId="{17F133F5-533B-4D78-8BCC-1EE6A25E78C4}" type="pres">
      <dgm:prSet presAssocID="{BCC97A79-3EC4-4BA6-8239-3850ABC123A5}" presName="child" presStyleLbl="bgAccFollowNode1" presStyleIdx="1" presStyleCnt="4"/>
      <dgm:spPr/>
    </dgm:pt>
    <dgm:pt modelId="{EABE07F3-14B1-476E-8003-CF22B08EDA96}" type="pres">
      <dgm:prSet presAssocID="{BCC97A79-3EC4-4BA6-8239-3850ABC123A5}" presName="childTx" presStyleLbl="bgAccFollowNode1" presStyleIdx="1" presStyleCnt="4">
        <dgm:presLayoutVars>
          <dgm:bulletEnabled val="1"/>
        </dgm:presLayoutVars>
      </dgm:prSet>
      <dgm:spPr/>
    </dgm:pt>
    <dgm:pt modelId="{F21721B0-11C1-4E49-99AE-D92A66745063}" type="pres">
      <dgm:prSet presAssocID="{7E739671-5B00-40F4-A18A-E3BA2C32A5F3}" presName="negSpace" presStyleCnt="0"/>
      <dgm:spPr/>
    </dgm:pt>
    <dgm:pt modelId="{D156066E-B2D3-4684-B16F-956F43C48283}" type="pres">
      <dgm:prSet presAssocID="{7E739671-5B00-40F4-A18A-E3BA2C32A5F3}" presName="circle" presStyleLbl="node1" presStyleIdx="0" presStyleCnt="2"/>
      <dgm:spPr/>
    </dgm:pt>
    <dgm:pt modelId="{F134D468-7988-43F5-9291-32BE4180AFA1}" type="pres">
      <dgm:prSet presAssocID="{15FCA603-8711-456C-BE8B-609DAD5A102E}" presName="transSpace" presStyleCnt="0"/>
      <dgm:spPr/>
    </dgm:pt>
    <dgm:pt modelId="{CEEC47AA-F512-4973-9EBD-2B6483151C0E}" type="pres">
      <dgm:prSet presAssocID="{6D3D9E04-4A19-44C6-94C5-6A7ED93780BB}" presName="posSpace" presStyleCnt="0"/>
      <dgm:spPr/>
    </dgm:pt>
    <dgm:pt modelId="{27B8E512-7F67-4B3D-86BB-77518E8ACB20}" type="pres">
      <dgm:prSet presAssocID="{6D3D9E04-4A19-44C6-94C5-6A7ED93780BB}" presName="vertFlow" presStyleCnt="0"/>
      <dgm:spPr/>
    </dgm:pt>
    <dgm:pt modelId="{76B4B9C8-7834-4A40-AE7D-1AB4109488F5}" type="pres">
      <dgm:prSet presAssocID="{6D3D9E04-4A19-44C6-94C5-6A7ED93780BB}" presName="topSpace" presStyleCnt="0"/>
      <dgm:spPr/>
    </dgm:pt>
    <dgm:pt modelId="{4C1664C2-87EC-4F19-9F9C-39DDAEA821EA}" type="pres">
      <dgm:prSet presAssocID="{6D3D9E04-4A19-44C6-94C5-6A7ED93780BB}" presName="firstComp" presStyleCnt="0"/>
      <dgm:spPr/>
    </dgm:pt>
    <dgm:pt modelId="{012717B7-CA80-4C12-B782-00C27E6C2B8E}" type="pres">
      <dgm:prSet presAssocID="{6D3D9E04-4A19-44C6-94C5-6A7ED93780BB}" presName="firstChild" presStyleLbl="bgAccFollowNode1" presStyleIdx="2" presStyleCnt="4"/>
      <dgm:spPr/>
    </dgm:pt>
    <dgm:pt modelId="{D379B138-D656-4A5F-85B3-FA7D149BE9E6}" type="pres">
      <dgm:prSet presAssocID="{6D3D9E04-4A19-44C6-94C5-6A7ED93780BB}" presName="firstChildTx" presStyleLbl="bgAccFollowNode1" presStyleIdx="2" presStyleCnt="4">
        <dgm:presLayoutVars>
          <dgm:bulletEnabled val="1"/>
        </dgm:presLayoutVars>
      </dgm:prSet>
      <dgm:spPr/>
    </dgm:pt>
    <dgm:pt modelId="{7B14EAC1-3FF4-4FCE-8C79-20361A6F933F}" type="pres">
      <dgm:prSet presAssocID="{DC63E5E2-7399-4AE2-B91B-ADFEE3B157E2}" presName="comp" presStyleCnt="0"/>
      <dgm:spPr/>
    </dgm:pt>
    <dgm:pt modelId="{42C1BF99-4CAE-4644-8BF9-22234F48DE5A}" type="pres">
      <dgm:prSet presAssocID="{DC63E5E2-7399-4AE2-B91B-ADFEE3B157E2}" presName="child" presStyleLbl="bgAccFollowNode1" presStyleIdx="3" presStyleCnt="4"/>
      <dgm:spPr/>
    </dgm:pt>
    <dgm:pt modelId="{31220CA1-3DAB-43AC-8B84-AC3AF4640F9D}" type="pres">
      <dgm:prSet presAssocID="{DC63E5E2-7399-4AE2-B91B-ADFEE3B157E2}" presName="childTx" presStyleLbl="bgAccFollowNode1" presStyleIdx="3" presStyleCnt="4">
        <dgm:presLayoutVars>
          <dgm:bulletEnabled val="1"/>
        </dgm:presLayoutVars>
      </dgm:prSet>
      <dgm:spPr/>
    </dgm:pt>
    <dgm:pt modelId="{74B9E7D5-F0CA-49FE-AC2D-A56643227D4E}" type="pres">
      <dgm:prSet presAssocID="{6D3D9E04-4A19-44C6-94C5-6A7ED93780BB}" presName="negSpace" presStyleCnt="0"/>
      <dgm:spPr/>
    </dgm:pt>
    <dgm:pt modelId="{59371224-529E-4714-A4C9-321F5CDB59BE}" type="pres">
      <dgm:prSet presAssocID="{6D3D9E04-4A19-44C6-94C5-6A7ED93780BB}" presName="circle" presStyleLbl="node1" presStyleIdx="1" presStyleCnt="2"/>
      <dgm:spPr/>
    </dgm:pt>
  </dgm:ptLst>
  <dgm:cxnLst>
    <dgm:cxn modelId="{CA8C7984-94D3-4748-BF1A-8E51B6211925}" type="presOf" srcId="{BCC97A79-3EC4-4BA6-8239-3850ABC123A5}" destId="{17F133F5-533B-4D78-8BCC-1EE6A25E78C4}" srcOrd="0" destOrd="0" presId="urn:microsoft.com/office/officeart/2005/8/layout/hList9"/>
    <dgm:cxn modelId="{4D4C525E-82E7-4964-9421-35CBB740D1EA}" type="presOf" srcId="{4121FF02-3D5C-4B3F-983E-F01B2683BCE4}" destId="{E56347BC-5397-4BFE-8534-CEEF5A777CF8}" srcOrd="0" destOrd="0" presId="urn:microsoft.com/office/officeart/2005/8/layout/hList9"/>
    <dgm:cxn modelId="{072B56F7-B923-4995-A4FB-DC35E78EA867}" type="presOf" srcId="{DC63E5E2-7399-4AE2-B91B-ADFEE3B157E2}" destId="{31220CA1-3DAB-43AC-8B84-AC3AF4640F9D}" srcOrd="1" destOrd="0" presId="urn:microsoft.com/office/officeart/2005/8/layout/hList9"/>
    <dgm:cxn modelId="{1BD993CE-B158-4BB1-9998-84EAED3F9FB0}" type="presOf" srcId="{DABB6D75-B9AD-47C2-9351-753CC08BE36B}" destId="{D379B138-D656-4A5F-85B3-FA7D149BE9E6}" srcOrd="1" destOrd="0" presId="urn:microsoft.com/office/officeart/2005/8/layout/hList9"/>
    <dgm:cxn modelId="{B6D1B2CC-9A1A-4338-ABE7-B11EE57B56A3}" srcId="{7E739671-5B00-40F4-A18A-E3BA2C32A5F3}" destId="{BCC97A79-3EC4-4BA6-8239-3850ABC123A5}" srcOrd="1" destOrd="0" parTransId="{D851BB82-D114-45F6-A083-C0AF478CB38D}" sibTransId="{F13044FF-9A93-4D80-8C08-D53B194A2810}"/>
    <dgm:cxn modelId="{B76CC773-1886-4633-9CB1-18ABA0C67DB8}" type="presOf" srcId="{7E739671-5B00-40F4-A18A-E3BA2C32A5F3}" destId="{D156066E-B2D3-4684-B16F-956F43C48283}" srcOrd="0" destOrd="0" presId="urn:microsoft.com/office/officeart/2005/8/layout/hList9"/>
    <dgm:cxn modelId="{DE2B3BA9-36C2-4922-8BEB-022B376033BB}" srcId="{6D3D9E04-4A19-44C6-94C5-6A7ED93780BB}" destId="{DABB6D75-B9AD-47C2-9351-753CC08BE36B}" srcOrd="0" destOrd="0" parTransId="{426D37EF-4365-4686-B6C2-A45FA9FAD95B}" sibTransId="{632706D5-D29C-4901-B449-DCD3D49483C5}"/>
    <dgm:cxn modelId="{5239AB64-AA60-44F7-8DE7-1AD84BE3909E}" type="presOf" srcId="{BCC97A79-3EC4-4BA6-8239-3850ABC123A5}" destId="{EABE07F3-14B1-476E-8003-CF22B08EDA96}" srcOrd="1" destOrd="0" presId="urn:microsoft.com/office/officeart/2005/8/layout/hList9"/>
    <dgm:cxn modelId="{CC756AC1-696E-4E2A-811F-E8617D9A4A5C}" srcId="{4613B55B-7253-4F22-93B1-98E20E1E7682}" destId="{7E739671-5B00-40F4-A18A-E3BA2C32A5F3}" srcOrd="0" destOrd="0" parTransId="{77EF1509-EE5B-4367-B066-63FBA929A139}" sibTransId="{15FCA603-8711-456C-BE8B-609DAD5A102E}"/>
    <dgm:cxn modelId="{435391F8-A113-4096-960D-A7B3895E0B1D}" type="presOf" srcId="{4613B55B-7253-4F22-93B1-98E20E1E7682}" destId="{60DDD67B-18E4-4735-B943-11975E81C558}" srcOrd="0" destOrd="0" presId="urn:microsoft.com/office/officeart/2005/8/layout/hList9"/>
    <dgm:cxn modelId="{593B6D72-DBAE-40C8-A98C-7485D6034EDE}" type="presOf" srcId="{4121FF02-3D5C-4B3F-983E-F01B2683BCE4}" destId="{FDDBBE97-7EAE-4A3B-8FC2-AC8927B4161D}" srcOrd="1" destOrd="0" presId="urn:microsoft.com/office/officeart/2005/8/layout/hList9"/>
    <dgm:cxn modelId="{D39DE1B7-CBBB-4619-BFC4-63E94BE7FCDB}" type="presOf" srcId="{DABB6D75-B9AD-47C2-9351-753CC08BE36B}" destId="{012717B7-CA80-4C12-B782-00C27E6C2B8E}" srcOrd="0" destOrd="0" presId="urn:microsoft.com/office/officeart/2005/8/layout/hList9"/>
    <dgm:cxn modelId="{76608E64-39F9-4C48-BCCB-07B1C56919AD}" srcId="{6D3D9E04-4A19-44C6-94C5-6A7ED93780BB}" destId="{DC63E5E2-7399-4AE2-B91B-ADFEE3B157E2}" srcOrd="1" destOrd="0" parTransId="{1F75571D-0A8C-4379-B56D-70F68A631829}" sibTransId="{DE8EABCC-95AE-4DE8-8AF3-BB7993F27B44}"/>
    <dgm:cxn modelId="{6993AEB4-0288-4647-81C8-4A23DF6BAEB2}" srcId="{4613B55B-7253-4F22-93B1-98E20E1E7682}" destId="{6D3D9E04-4A19-44C6-94C5-6A7ED93780BB}" srcOrd="1" destOrd="0" parTransId="{B0EBFC93-D8D4-42A5-A822-7E5CEA9B6FD2}" sibTransId="{79105BB7-2856-4858-95E2-9DA3BC8B51EE}"/>
    <dgm:cxn modelId="{5FD1C12A-C0D5-4538-8F3D-26CE353EF2EB}" type="presOf" srcId="{DC63E5E2-7399-4AE2-B91B-ADFEE3B157E2}" destId="{42C1BF99-4CAE-4644-8BF9-22234F48DE5A}" srcOrd="0" destOrd="0" presId="urn:microsoft.com/office/officeart/2005/8/layout/hList9"/>
    <dgm:cxn modelId="{6C344CF7-A502-4910-8326-BB5F10D0D3A0}" type="presOf" srcId="{6D3D9E04-4A19-44C6-94C5-6A7ED93780BB}" destId="{59371224-529E-4714-A4C9-321F5CDB59BE}" srcOrd="0" destOrd="0" presId="urn:microsoft.com/office/officeart/2005/8/layout/hList9"/>
    <dgm:cxn modelId="{40A7E428-83D4-4684-BA96-3E8E41F0629B}" srcId="{7E739671-5B00-40F4-A18A-E3BA2C32A5F3}" destId="{4121FF02-3D5C-4B3F-983E-F01B2683BCE4}" srcOrd="0" destOrd="0" parTransId="{494179B7-DEFF-44C5-A062-8F8112A5460B}" sibTransId="{988274F5-B161-4056-B816-13BA6F42AEA9}"/>
    <dgm:cxn modelId="{CED2BA84-7CB0-438D-B4D1-8D94A06A1396}" type="presParOf" srcId="{60DDD67B-18E4-4735-B943-11975E81C558}" destId="{7CD2C101-4A88-4D65-B20A-ABA2482E4C66}" srcOrd="0" destOrd="0" presId="urn:microsoft.com/office/officeart/2005/8/layout/hList9"/>
    <dgm:cxn modelId="{783531E5-30CA-4CA0-B4FC-59341DBD85D5}" type="presParOf" srcId="{60DDD67B-18E4-4735-B943-11975E81C558}" destId="{9BB792FB-9418-4F34-AA07-7266AAC412A1}" srcOrd="1" destOrd="0" presId="urn:microsoft.com/office/officeart/2005/8/layout/hList9"/>
    <dgm:cxn modelId="{7E0741BA-692C-4C28-96F0-EEC85EE49CF6}" type="presParOf" srcId="{9BB792FB-9418-4F34-AA07-7266AAC412A1}" destId="{31A7189E-3CA1-4B49-B28D-9B878B0526D8}" srcOrd="0" destOrd="0" presId="urn:microsoft.com/office/officeart/2005/8/layout/hList9"/>
    <dgm:cxn modelId="{231B1413-202D-42B2-B5C0-62A6CEC77EB5}" type="presParOf" srcId="{9BB792FB-9418-4F34-AA07-7266AAC412A1}" destId="{D41E38F1-FAD2-4BA1-924D-98BB0CF8D8A5}" srcOrd="1" destOrd="0" presId="urn:microsoft.com/office/officeart/2005/8/layout/hList9"/>
    <dgm:cxn modelId="{D06189D5-91D9-40AD-A44C-18F6E9B2898D}" type="presParOf" srcId="{D41E38F1-FAD2-4BA1-924D-98BB0CF8D8A5}" destId="{E56347BC-5397-4BFE-8534-CEEF5A777CF8}" srcOrd="0" destOrd="0" presId="urn:microsoft.com/office/officeart/2005/8/layout/hList9"/>
    <dgm:cxn modelId="{3684E1D4-DD7A-41EB-B1B7-DF6BC7C13A8D}" type="presParOf" srcId="{D41E38F1-FAD2-4BA1-924D-98BB0CF8D8A5}" destId="{FDDBBE97-7EAE-4A3B-8FC2-AC8927B4161D}" srcOrd="1" destOrd="0" presId="urn:microsoft.com/office/officeart/2005/8/layout/hList9"/>
    <dgm:cxn modelId="{65A5CF7F-E7E2-4973-A2E0-E97635627F6B}" type="presParOf" srcId="{9BB792FB-9418-4F34-AA07-7266AAC412A1}" destId="{CF237829-5E3A-4617-AA25-FB0D73C42497}" srcOrd="2" destOrd="0" presId="urn:microsoft.com/office/officeart/2005/8/layout/hList9"/>
    <dgm:cxn modelId="{A6B4317A-2AA5-485B-9A5A-ACCDEDC415D1}" type="presParOf" srcId="{CF237829-5E3A-4617-AA25-FB0D73C42497}" destId="{17F133F5-533B-4D78-8BCC-1EE6A25E78C4}" srcOrd="0" destOrd="0" presId="urn:microsoft.com/office/officeart/2005/8/layout/hList9"/>
    <dgm:cxn modelId="{AFD8907B-7D8A-40FE-BD6B-6214F8EEF379}" type="presParOf" srcId="{CF237829-5E3A-4617-AA25-FB0D73C42497}" destId="{EABE07F3-14B1-476E-8003-CF22B08EDA96}" srcOrd="1" destOrd="0" presId="urn:microsoft.com/office/officeart/2005/8/layout/hList9"/>
    <dgm:cxn modelId="{393F67F3-3108-4BA6-90CE-1A86B6A51EC5}" type="presParOf" srcId="{60DDD67B-18E4-4735-B943-11975E81C558}" destId="{F21721B0-11C1-4E49-99AE-D92A66745063}" srcOrd="2" destOrd="0" presId="urn:microsoft.com/office/officeart/2005/8/layout/hList9"/>
    <dgm:cxn modelId="{8633A667-309D-4B8E-9ADD-7C974594AF67}" type="presParOf" srcId="{60DDD67B-18E4-4735-B943-11975E81C558}" destId="{D156066E-B2D3-4684-B16F-956F43C48283}" srcOrd="3" destOrd="0" presId="urn:microsoft.com/office/officeart/2005/8/layout/hList9"/>
    <dgm:cxn modelId="{7F89E508-B0C8-4D60-8049-0C8E9B8F1F28}" type="presParOf" srcId="{60DDD67B-18E4-4735-B943-11975E81C558}" destId="{F134D468-7988-43F5-9291-32BE4180AFA1}" srcOrd="4" destOrd="0" presId="urn:microsoft.com/office/officeart/2005/8/layout/hList9"/>
    <dgm:cxn modelId="{A5296CE5-4438-47E6-83A4-CD3F54F9986F}" type="presParOf" srcId="{60DDD67B-18E4-4735-B943-11975E81C558}" destId="{CEEC47AA-F512-4973-9EBD-2B6483151C0E}" srcOrd="5" destOrd="0" presId="urn:microsoft.com/office/officeart/2005/8/layout/hList9"/>
    <dgm:cxn modelId="{4BA01ABE-5BC2-4711-A99D-4EE68D0BDF70}" type="presParOf" srcId="{60DDD67B-18E4-4735-B943-11975E81C558}" destId="{27B8E512-7F67-4B3D-86BB-77518E8ACB20}" srcOrd="6" destOrd="0" presId="urn:microsoft.com/office/officeart/2005/8/layout/hList9"/>
    <dgm:cxn modelId="{2FF0FAD8-0917-4B1B-8892-6F00EAFCC6BB}" type="presParOf" srcId="{27B8E512-7F67-4B3D-86BB-77518E8ACB20}" destId="{76B4B9C8-7834-4A40-AE7D-1AB4109488F5}" srcOrd="0" destOrd="0" presId="urn:microsoft.com/office/officeart/2005/8/layout/hList9"/>
    <dgm:cxn modelId="{BE4D7338-B535-4328-BB56-88F39D24A73A}" type="presParOf" srcId="{27B8E512-7F67-4B3D-86BB-77518E8ACB20}" destId="{4C1664C2-87EC-4F19-9F9C-39DDAEA821EA}" srcOrd="1" destOrd="0" presId="urn:microsoft.com/office/officeart/2005/8/layout/hList9"/>
    <dgm:cxn modelId="{C132564B-CDFA-4ACC-A7E6-E10A93150B3D}" type="presParOf" srcId="{4C1664C2-87EC-4F19-9F9C-39DDAEA821EA}" destId="{012717B7-CA80-4C12-B782-00C27E6C2B8E}" srcOrd="0" destOrd="0" presId="urn:microsoft.com/office/officeart/2005/8/layout/hList9"/>
    <dgm:cxn modelId="{DD4BBD6D-3A27-4431-BBFA-06088DAF6A48}" type="presParOf" srcId="{4C1664C2-87EC-4F19-9F9C-39DDAEA821EA}" destId="{D379B138-D656-4A5F-85B3-FA7D149BE9E6}" srcOrd="1" destOrd="0" presId="urn:microsoft.com/office/officeart/2005/8/layout/hList9"/>
    <dgm:cxn modelId="{ADCD21AF-1C52-4B9C-AEE6-AF058EDE30B5}" type="presParOf" srcId="{27B8E512-7F67-4B3D-86BB-77518E8ACB20}" destId="{7B14EAC1-3FF4-4FCE-8C79-20361A6F933F}" srcOrd="2" destOrd="0" presId="urn:microsoft.com/office/officeart/2005/8/layout/hList9"/>
    <dgm:cxn modelId="{95288391-F0B1-42E7-ABC9-08CB7F9F7B60}" type="presParOf" srcId="{7B14EAC1-3FF4-4FCE-8C79-20361A6F933F}" destId="{42C1BF99-4CAE-4644-8BF9-22234F48DE5A}" srcOrd="0" destOrd="0" presId="urn:microsoft.com/office/officeart/2005/8/layout/hList9"/>
    <dgm:cxn modelId="{4F365668-5E52-41AC-98EA-54AFAC0C580A}" type="presParOf" srcId="{7B14EAC1-3FF4-4FCE-8C79-20361A6F933F}" destId="{31220CA1-3DAB-43AC-8B84-AC3AF4640F9D}" srcOrd="1" destOrd="0" presId="urn:microsoft.com/office/officeart/2005/8/layout/hList9"/>
    <dgm:cxn modelId="{4C4C9514-775A-4B7E-A498-BF5BF012D76F}" type="presParOf" srcId="{60DDD67B-18E4-4735-B943-11975E81C558}" destId="{74B9E7D5-F0CA-49FE-AC2D-A56643227D4E}" srcOrd="7" destOrd="0" presId="urn:microsoft.com/office/officeart/2005/8/layout/hList9"/>
    <dgm:cxn modelId="{D28B519F-3548-4D9C-8BB9-B4F6341F361B}" type="presParOf" srcId="{60DDD67B-18E4-4735-B943-11975E81C558}" destId="{59371224-529E-4714-A4C9-321F5CDB59BE}" srcOrd="8" destOrd="0" presId="urn:microsoft.com/office/officeart/2005/8/layout/hList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E98319-8EDD-4F83-A005-2E702319A172}"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FFD001AC-6DB1-4EA8-8E36-318563E9588E}">
      <dgm:prSet phldrT="[Text]"/>
      <dgm:spPr/>
      <dgm:t>
        <a:bodyPr/>
        <a:lstStyle/>
        <a:p>
          <a:r>
            <a:rPr lang="en-US" dirty="0"/>
            <a:t>Primary: 5-9</a:t>
          </a:r>
        </a:p>
      </dgm:t>
    </dgm:pt>
    <dgm:pt modelId="{00763AE9-89DF-4360-8A7D-506FAA641BD5}" type="parTrans" cxnId="{DF027483-5493-45A8-B7F6-4E290C918D46}">
      <dgm:prSet/>
      <dgm:spPr/>
      <dgm:t>
        <a:bodyPr/>
        <a:lstStyle/>
        <a:p>
          <a:endParaRPr lang="en-US"/>
        </a:p>
      </dgm:t>
    </dgm:pt>
    <dgm:pt modelId="{CE3CE426-5AC5-4B05-94C4-8BC094EBB26A}" type="sibTrans" cxnId="{DF027483-5493-45A8-B7F6-4E290C918D46}">
      <dgm:prSet/>
      <dgm:spPr/>
      <dgm:t>
        <a:bodyPr/>
        <a:lstStyle/>
        <a:p>
          <a:endParaRPr lang="en-US"/>
        </a:p>
      </dgm:t>
    </dgm:pt>
    <dgm:pt modelId="{38F17A0F-D63B-4D55-8D2A-1F7F9CE9DB25}">
      <dgm:prSet phldrT="[Text]"/>
      <dgm:spPr/>
      <dgm:t>
        <a:bodyPr/>
        <a:lstStyle/>
        <a:p>
          <a:r>
            <a:rPr lang="en-US" dirty="0"/>
            <a:t>Upper Primary: 10-14</a:t>
          </a:r>
        </a:p>
      </dgm:t>
    </dgm:pt>
    <dgm:pt modelId="{3E8666E9-43F8-4710-B931-B538B617F85F}" type="parTrans" cxnId="{55266378-815B-4A6D-B138-4412E6573E19}">
      <dgm:prSet/>
      <dgm:spPr/>
      <dgm:t>
        <a:bodyPr/>
        <a:lstStyle/>
        <a:p>
          <a:endParaRPr lang="en-US"/>
        </a:p>
      </dgm:t>
    </dgm:pt>
    <dgm:pt modelId="{655D6FA8-97A1-4CC6-AA3F-109054ABC09E}" type="sibTrans" cxnId="{55266378-815B-4A6D-B138-4412E6573E19}">
      <dgm:prSet/>
      <dgm:spPr/>
      <dgm:t>
        <a:bodyPr/>
        <a:lstStyle/>
        <a:p>
          <a:endParaRPr lang="en-US"/>
        </a:p>
      </dgm:t>
    </dgm:pt>
    <dgm:pt modelId="{97F5B57A-B8CD-4700-9AE5-3BB55DA94546}">
      <dgm:prSet phldrT="[Text]"/>
      <dgm:spPr/>
      <dgm:t>
        <a:bodyPr/>
        <a:lstStyle/>
        <a:p>
          <a:r>
            <a:rPr lang="en-US" dirty="0"/>
            <a:t>Higher </a:t>
          </a:r>
          <a:r>
            <a:rPr lang="en-US" dirty="0" err="1"/>
            <a:t>edu</a:t>
          </a:r>
          <a:r>
            <a:rPr lang="en-US" dirty="0"/>
            <a:t>. 15-29</a:t>
          </a:r>
        </a:p>
      </dgm:t>
    </dgm:pt>
    <dgm:pt modelId="{90E2774C-C6B8-41D7-AF31-6A0AC50CC8D3}" type="parTrans" cxnId="{9195C837-F62B-434C-8ED2-FF47A84A2F4A}">
      <dgm:prSet/>
      <dgm:spPr/>
      <dgm:t>
        <a:bodyPr/>
        <a:lstStyle/>
        <a:p>
          <a:endParaRPr lang="en-US"/>
        </a:p>
      </dgm:t>
    </dgm:pt>
    <dgm:pt modelId="{E575A4BD-CF21-46D8-B217-6BBB91859ABA}" type="sibTrans" cxnId="{9195C837-F62B-434C-8ED2-FF47A84A2F4A}">
      <dgm:prSet/>
      <dgm:spPr/>
      <dgm:t>
        <a:bodyPr/>
        <a:lstStyle/>
        <a:p>
          <a:endParaRPr lang="en-US"/>
        </a:p>
      </dgm:t>
    </dgm:pt>
    <dgm:pt modelId="{637BD776-7D75-4E88-8A85-626DE439961A}">
      <dgm:prSet phldrT="[Text]"/>
      <dgm:spPr/>
      <dgm:t>
        <a:bodyPr/>
        <a:lstStyle/>
        <a:p>
          <a:r>
            <a:rPr lang="en-US" dirty="0"/>
            <a:t>Enrollment </a:t>
          </a:r>
          <a:r>
            <a:rPr lang="en-US" dirty="0">
              <a:latin typeface="Franklin Gothic Demi" panose="020B0703020102020204" pitchFamily="34" charset="0"/>
            </a:rPr>
            <a:t>▼</a:t>
          </a:r>
          <a:endParaRPr lang="en-US" dirty="0"/>
        </a:p>
      </dgm:t>
    </dgm:pt>
    <dgm:pt modelId="{4C659AFD-A95A-4AD6-BF5D-B4152F24B368}" type="parTrans" cxnId="{CFD74359-CC62-4A3F-B461-64557CB4E33B}">
      <dgm:prSet/>
      <dgm:spPr/>
      <dgm:t>
        <a:bodyPr/>
        <a:lstStyle/>
        <a:p>
          <a:endParaRPr lang="en-US"/>
        </a:p>
      </dgm:t>
    </dgm:pt>
    <dgm:pt modelId="{81F73A2F-9F97-4CCE-97EA-F657800345C7}" type="sibTrans" cxnId="{CFD74359-CC62-4A3F-B461-64557CB4E33B}">
      <dgm:prSet/>
      <dgm:spPr/>
      <dgm:t>
        <a:bodyPr/>
        <a:lstStyle/>
        <a:p>
          <a:endParaRPr lang="en-US"/>
        </a:p>
      </dgm:t>
    </dgm:pt>
    <dgm:pt modelId="{9E05F776-3F5B-492C-A393-8FE37B1BF20E}">
      <dgm:prSet phldrT="[Text]"/>
      <dgm:spPr/>
      <dgm:t>
        <a:bodyPr/>
        <a:lstStyle/>
        <a:p>
          <a:r>
            <a:rPr lang="en-US" dirty="0"/>
            <a:t>Enrollment </a:t>
          </a:r>
          <a:r>
            <a:rPr lang="en-US" dirty="0">
              <a:latin typeface="Franklin Gothic Demi" panose="020B0703020102020204" pitchFamily="34" charset="0"/>
            </a:rPr>
            <a:t>▲</a:t>
          </a:r>
          <a:endParaRPr lang="en-US" dirty="0"/>
        </a:p>
      </dgm:t>
    </dgm:pt>
    <dgm:pt modelId="{ED2B33AE-F143-429B-8707-74A91CB38132}" type="parTrans" cxnId="{2E043412-64B5-477A-A89E-69BDF5C074B3}">
      <dgm:prSet/>
      <dgm:spPr/>
      <dgm:t>
        <a:bodyPr/>
        <a:lstStyle/>
        <a:p>
          <a:endParaRPr lang="en-US"/>
        </a:p>
      </dgm:t>
    </dgm:pt>
    <dgm:pt modelId="{D215288A-4923-4E09-BD66-38E82B7B0DC1}" type="sibTrans" cxnId="{2E043412-64B5-477A-A89E-69BDF5C074B3}">
      <dgm:prSet/>
      <dgm:spPr/>
      <dgm:t>
        <a:bodyPr/>
        <a:lstStyle/>
        <a:p>
          <a:endParaRPr lang="en-US"/>
        </a:p>
      </dgm:t>
    </dgm:pt>
    <dgm:pt modelId="{061909FD-B22C-4DFF-89F4-7223D7C38067}">
      <dgm:prSet phldrT="[Text]"/>
      <dgm:spPr/>
      <dgm:t>
        <a:bodyPr/>
        <a:lstStyle/>
        <a:p>
          <a:r>
            <a:rPr lang="en-US" dirty="0"/>
            <a:t>But dropout rate also high</a:t>
          </a:r>
        </a:p>
      </dgm:t>
    </dgm:pt>
    <dgm:pt modelId="{493B7C53-9CE3-43B4-94D5-DFA059C93535}" type="parTrans" cxnId="{97B3EA9A-EDB3-4EC6-9D1C-677CD55F77E4}">
      <dgm:prSet/>
      <dgm:spPr/>
      <dgm:t>
        <a:bodyPr/>
        <a:lstStyle/>
        <a:p>
          <a:endParaRPr lang="en-US"/>
        </a:p>
      </dgm:t>
    </dgm:pt>
    <dgm:pt modelId="{02F530B7-1AA1-4A43-9A5A-0E9AA7CD3EC5}" type="sibTrans" cxnId="{97B3EA9A-EDB3-4EC6-9D1C-677CD55F77E4}">
      <dgm:prSet/>
      <dgm:spPr/>
      <dgm:t>
        <a:bodyPr/>
        <a:lstStyle/>
        <a:p>
          <a:endParaRPr lang="en-US"/>
        </a:p>
      </dgm:t>
    </dgm:pt>
    <dgm:pt modelId="{011DE67A-7D8F-482A-BBE3-694EB76E5A0F}">
      <dgm:prSet phldrT="[Text]"/>
      <dgm:spPr/>
      <dgm:t>
        <a:bodyPr/>
        <a:lstStyle/>
        <a:p>
          <a:r>
            <a:rPr lang="en-US" dirty="0"/>
            <a:t>Gender disparity high</a:t>
          </a:r>
        </a:p>
      </dgm:t>
    </dgm:pt>
    <dgm:pt modelId="{1A35154A-E82A-47AD-99CA-8C43633F5D1A}" type="parTrans" cxnId="{53E57C95-E20F-4998-9A6C-D0E850050219}">
      <dgm:prSet/>
      <dgm:spPr/>
      <dgm:t>
        <a:bodyPr/>
        <a:lstStyle/>
        <a:p>
          <a:endParaRPr lang="en-US"/>
        </a:p>
      </dgm:t>
    </dgm:pt>
    <dgm:pt modelId="{5EDA181E-BFFF-4801-9157-9157AA5419F4}" type="sibTrans" cxnId="{53E57C95-E20F-4998-9A6C-D0E850050219}">
      <dgm:prSet/>
      <dgm:spPr/>
      <dgm:t>
        <a:bodyPr/>
        <a:lstStyle/>
        <a:p>
          <a:endParaRPr lang="en-US"/>
        </a:p>
      </dgm:t>
    </dgm:pt>
    <dgm:pt modelId="{8D1CF750-FE3A-491B-A825-97363BFDFEFD}" type="pres">
      <dgm:prSet presAssocID="{55E98319-8EDD-4F83-A005-2E702319A172}" presName="Name0" presStyleCnt="0">
        <dgm:presLayoutVars>
          <dgm:chMax val="5"/>
          <dgm:chPref val="5"/>
          <dgm:dir/>
          <dgm:animLvl val="lvl"/>
        </dgm:presLayoutVars>
      </dgm:prSet>
      <dgm:spPr/>
    </dgm:pt>
    <dgm:pt modelId="{C3A40297-0E57-4686-992D-E5BAF514FD1D}" type="pres">
      <dgm:prSet presAssocID="{FFD001AC-6DB1-4EA8-8E36-318563E9588E}" presName="parentText1" presStyleLbl="node1" presStyleIdx="0" presStyleCnt="3">
        <dgm:presLayoutVars>
          <dgm:chMax/>
          <dgm:chPref val="3"/>
          <dgm:bulletEnabled val="1"/>
        </dgm:presLayoutVars>
      </dgm:prSet>
      <dgm:spPr/>
    </dgm:pt>
    <dgm:pt modelId="{D375E43D-FD42-43A0-A5F8-14A4EB4D7DC4}" type="pres">
      <dgm:prSet presAssocID="{FFD001AC-6DB1-4EA8-8E36-318563E9588E}" presName="childText1" presStyleLbl="solidAlignAcc1" presStyleIdx="0" presStyleCnt="2">
        <dgm:presLayoutVars>
          <dgm:chMax val="0"/>
          <dgm:chPref val="0"/>
          <dgm:bulletEnabled val="1"/>
        </dgm:presLayoutVars>
      </dgm:prSet>
      <dgm:spPr/>
    </dgm:pt>
    <dgm:pt modelId="{5C6B7F96-0233-4ECA-B66B-2DF6EDB8138B}" type="pres">
      <dgm:prSet presAssocID="{38F17A0F-D63B-4D55-8D2A-1F7F9CE9DB25}" presName="parentText2" presStyleLbl="node1" presStyleIdx="1" presStyleCnt="3">
        <dgm:presLayoutVars>
          <dgm:chMax/>
          <dgm:chPref val="3"/>
          <dgm:bulletEnabled val="1"/>
        </dgm:presLayoutVars>
      </dgm:prSet>
      <dgm:spPr/>
    </dgm:pt>
    <dgm:pt modelId="{B33A0BCB-215C-4930-A460-F8DAE88DB863}" type="pres">
      <dgm:prSet presAssocID="{38F17A0F-D63B-4D55-8D2A-1F7F9CE9DB25}" presName="childText2" presStyleLbl="solidAlignAcc1" presStyleIdx="1" presStyleCnt="2">
        <dgm:presLayoutVars>
          <dgm:chMax val="0"/>
          <dgm:chPref val="0"/>
          <dgm:bulletEnabled val="1"/>
        </dgm:presLayoutVars>
      </dgm:prSet>
      <dgm:spPr/>
    </dgm:pt>
    <dgm:pt modelId="{F94FCD35-C5A5-49D6-AD89-E62F73943215}" type="pres">
      <dgm:prSet presAssocID="{97F5B57A-B8CD-4700-9AE5-3BB55DA94546}" presName="parentText3" presStyleLbl="node1" presStyleIdx="2" presStyleCnt="3">
        <dgm:presLayoutVars>
          <dgm:chMax/>
          <dgm:chPref val="3"/>
          <dgm:bulletEnabled val="1"/>
        </dgm:presLayoutVars>
      </dgm:prSet>
      <dgm:spPr/>
    </dgm:pt>
  </dgm:ptLst>
  <dgm:cxnLst>
    <dgm:cxn modelId="{DF027483-5493-45A8-B7F6-4E290C918D46}" srcId="{55E98319-8EDD-4F83-A005-2E702319A172}" destId="{FFD001AC-6DB1-4EA8-8E36-318563E9588E}" srcOrd="0" destOrd="0" parTransId="{00763AE9-89DF-4360-8A7D-506FAA641BD5}" sibTransId="{CE3CE426-5AC5-4B05-94C4-8BC094EBB26A}"/>
    <dgm:cxn modelId="{052E2117-1758-40E5-A12E-DCDB64E8DD0B}" type="presOf" srcId="{97F5B57A-B8CD-4700-9AE5-3BB55DA94546}" destId="{F94FCD35-C5A5-49D6-AD89-E62F73943215}" srcOrd="0" destOrd="0" presId="urn:microsoft.com/office/officeart/2009/3/layout/IncreasingArrowsProcess"/>
    <dgm:cxn modelId="{9C7AB87B-4B51-4A8B-BD73-132A59F2AC6E}" type="presOf" srcId="{FFD001AC-6DB1-4EA8-8E36-318563E9588E}" destId="{C3A40297-0E57-4686-992D-E5BAF514FD1D}" srcOrd="0" destOrd="0" presId="urn:microsoft.com/office/officeart/2009/3/layout/IncreasingArrowsProcess"/>
    <dgm:cxn modelId="{107F2214-6128-40A3-871A-15BB583C8DCF}" type="presOf" srcId="{011DE67A-7D8F-482A-BBE3-694EB76E5A0F}" destId="{B33A0BCB-215C-4930-A460-F8DAE88DB863}" srcOrd="0" destOrd="2" presId="urn:microsoft.com/office/officeart/2009/3/layout/IncreasingArrowsProcess"/>
    <dgm:cxn modelId="{97B3EA9A-EDB3-4EC6-9D1C-677CD55F77E4}" srcId="{38F17A0F-D63B-4D55-8D2A-1F7F9CE9DB25}" destId="{061909FD-B22C-4DFF-89F4-7223D7C38067}" srcOrd="1" destOrd="0" parTransId="{493B7C53-9CE3-43B4-94D5-DFA059C93535}" sibTransId="{02F530B7-1AA1-4A43-9A5A-0E9AA7CD3EC5}"/>
    <dgm:cxn modelId="{53E57C95-E20F-4998-9A6C-D0E850050219}" srcId="{38F17A0F-D63B-4D55-8D2A-1F7F9CE9DB25}" destId="{011DE67A-7D8F-482A-BBE3-694EB76E5A0F}" srcOrd="2" destOrd="0" parTransId="{1A35154A-E82A-47AD-99CA-8C43633F5D1A}" sibTransId="{5EDA181E-BFFF-4801-9157-9157AA5419F4}"/>
    <dgm:cxn modelId="{4CDD028D-F1ED-418A-A00A-96B1F90ABC77}" type="presOf" srcId="{637BD776-7D75-4E88-8A85-626DE439961A}" destId="{D375E43D-FD42-43A0-A5F8-14A4EB4D7DC4}" srcOrd="0" destOrd="0" presId="urn:microsoft.com/office/officeart/2009/3/layout/IncreasingArrowsProcess"/>
    <dgm:cxn modelId="{44EE85B7-DBDE-49A8-805E-CE00024EEC7D}" type="presOf" srcId="{9E05F776-3F5B-492C-A393-8FE37B1BF20E}" destId="{B33A0BCB-215C-4930-A460-F8DAE88DB863}" srcOrd="0" destOrd="0" presId="urn:microsoft.com/office/officeart/2009/3/layout/IncreasingArrowsProcess"/>
    <dgm:cxn modelId="{55266378-815B-4A6D-B138-4412E6573E19}" srcId="{55E98319-8EDD-4F83-A005-2E702319A172}" destId="{38F17A0F-D63B-4D55-8D2A-1F7F9CE9DB25}" srcOrd="1" destOrd="0" parTransId="{3E8666E9-43F8-4710-B931-B538B617F85F}" sibTransId="{655D6FA8-97A1-4CC6-AA3F-109054ABC09E}"/>
    <dgm:cxn modelId="{FCA9FCF5-8BE5-4892-8EB8-DA1A34EDFB07}" type="presOf" srcId="{55E98319-8EDD-4F83-A005-2E702319A172}" destId="{8D1CF750-FE3A-491B-A825-97363BFDFEFD}" srcOrd="0" destOrd="0" presId="urn:microsoft.com/office/officeart/2009/3/layout/IncreasingArrowsProcess"/>
    <dgm:cxn modelId="{CFD74359-CC62-4A3F-B461-64557CB4E33B}" srcId="{FFD001AC-6DB1-4EA8-8E36-318563E9588E}" destId="{637BD776-7D75-4E88-8A85-626DE439961A}" srcOrd="0" destOrd="0" parTransId="{4C659AFD-A95A-4AD6-BF5D-B4152F24B368}" sibTransId="{81F73A2F-9F97-4CCE-97EA-F657800345C7}"/>
    <dgm:cxn modelId="{0E30433E-ACEC-4DB7-86DB-FAA17ADDB104}" type="presOf" srcId="{061909FD-B22C-4DFF-89F4-7223D7C38067}" destId="{B33A0BCB-215C-4930-A460-F8DAE88DB863}" srcOrd="0" destOrd="1" presId="urn:microsoft.com/office/officeart/2009/3/layout/IncreasingArrowsProcess"/>
    <dgm:cxn modelId="{2E043412-64B5-477A-A89E-69BDF5C074B3}" srcId="{38F17A0F-D63B-4D55-8D2A-1F7F9CE9DB25}" destId="{9E05F776-3F5B-492C-A393-8FE37B1BF20E}" srcOrd="0" destOrd="0" parTransId="{ED2B33AE-F143-429B-8707-74A91CB38132}" sibTransId="{D215288A-4923-4E09-BD66-38E82B7B0DC1}"/>
    <dgm:cxn modelId="{9195C837-F62B-434C-8ED2-FF47A84A2F4A}" srcId="{55E98319-8EDD-4F83-A005-2E702319A172}" destId="{97F5B57A-B8CD-4700-9AE5-3BB55DA94546}" srcOrd="2" destOrd="0" parTransId="{90E2774C-C6B8-41D7-AF31-6A0AC50CC8D3}" sibTransId="{E575A4BD-CF21-46D8-B217-6BBB91859ABA}"/>
    <dgm:cxn modelId="{3E2A9325-D6E9-4505-9AC7-1549079A79E0}" type="presOf" srcId="{38F17A0F-D63B-4D55-8D2A-1F7F9CE9DB25}" destId="{5C6B7F96-0233-4ECA-B66B-2DF6EDB8138B}" srcOrd="0" destOrd="0" presId="urn:microsoft.com/office/officeart/2009/3/layout/IncreasingArrowsProcess"/>
    <dgm:cxn modelId="{0E79FE50-095A-4F94-BAB3-618F7B48E2E6}" type="presParOf" srcId="{8D1CF750-FE3A-491B-A825-97363BFDFEFD}" destId="{C3A40297-0E57-4686-992D-E5BAF514FD1D}" srcOrd="0" destOrd="0" presId="urn:microsoft.com/office/officeart/2009/3/layout/IncreasingArrowsProcess"/>
    <dgm:cxn modelId="{C5663AAC-98BE-4C0A-9753-43D0CC037A06}" type="presParOf" srcId="{8D1CF750-FE3A-491B-A825-97363BFDFEFD}" destId="{D375E43D-FD42-43A0-A5F8-14A4EB4D7DC4}" srcOrd="1" destOrd="0" presId="urn:microsoft.com/office/officeart/2009/3/layout/IncreasingArrowsProcess"/>
    <dgm:cxn modelId="{3BABA1FA-3F85-49FD-A426-5691FAA31F41}" type="presParOf" srcId="{8D1CF750-FE3A-491B-A825-97363BFDFEFD}" destId="{5C6B7F96-0233-4ECA-B66B-2DF6EDB8138B}" srcOrd="2" destOrd="0" presId="urn:microsoft.com/office/officeart/2009/3/layout/IncreasingArrowsProcess"/>
    <dgm:cxn modelId="{67E22572-F26E-449D-8A32-E3EB673243C0}" type="presParOf" srcId="{8D1CF750-FE3A-491B-A825-97363BFDFEFD}" destId="{B33A0BCB-215C-4930-A460-F8DAE88DB863}" srcOrd="3" destOrd="0" presId="urn:microsoft.com/office/officeart/2009/3/layout/IncreasingArrowsProcess"/>
    <dgm:cxn modelId="{AC8FF36B-EB43-491A-AA30-4F98D437DF26}" type="presParOf" srcId="{8D1CF750-FE3A-491B-A825-97363BFDFEFD}" destId="{F94FCD35-C5A5-49D6-AD89-E62F73943215}" srcOrd="4"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2AB59E-F4EB-4D7B-821E-4FA9475FDABA}" type="doc">
      <dgm:prSet loTypeId="urn:microsoft.com/office/officeart/2008/layout/CaptionedPictures" loCatId="picture" qsTypeId="urn:microsoft.com/office/officeart/2005/8/quickstyle/simple1" qsCatId="simple" csTypeId="urn:microsoft.com/office/officeart/2005/8/colors/accent3_2" csCatId="accent3" phldr="1"/>
      <dgm:spPr/>
      <dgm:t>
        <a:bodyPr/>
        <a:lstStyle/>
        <a:p>
          <a:endParaRPr lang="en-US"/>
        </a:p>
      </dgm:t>
    </dgm:pt>
    <dgm:pt modelId="{ECE03D84-1063-4CA8-83EE-6FD1E277C061}">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Before Independence</a:t>
          </a:r>
          <a:endParaRPr lang="en-US" sz="2000" dirty="0"/>
        </a:p>
      </dgm:t>
    </dgm:pt>
    <dgm:pt modelId="{C626E962-B180-47C7-88F2-E495EB3B3855}" type="parTrans" cxnId="{8AF97737-D479-4B83-922D-9E07FFDABD28}">
      <dgm:prSet/>
      <dgm:spPr/>
      <dgm:t>
        <a:bodyPr/>
        <a:lstStyle/>
        <a:p>
          <a:endParaRPr lang="en-US"/>
        </a:p>
      </dgm:t>
    </dgm:pt>
    <dgm:pt modelId="{75B26204-2AE3-4443-B4D8-0B9F65DE90D6}" type="sibTrans" cxnId="{8AF97737-D479-4B83-922D-9E07FFDABD28}">
      <dgm:prSet/>
      <dgm:spPr/>
      <dgm:t>
        <a:bodyPr/>
        <a:lstStyle/>
        <a:p>
          <a:endParaRPr lang="en-US"/>
        </a:p>
      </dgm:t>
    </dgm:pt>
    <dgm:pt modelId="{4EFB462F-6252-4039-8DDE-81E75C4FF8A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a:t>After Independence</a:t>
          </a:r>
          <a:endParaRPr lang="en-US" sz="2000" dirty="0"/>
        </a:p>
      </dgm:t>
    </dgm:pt>
    <dgm:pt modelId="{CAC86CCF-53F5-4973-9E4B-EE8298FFAF34}" type="parTrans" cxnId="{9FC07D19-3529-49A6-B2A6-94FC836F693D}">
      <dgm:prSet/>
      <dgm:spPr/>
      <dgm:t>
        <a:bodyPr/>
        <a:lstStyle/>
        <a:p>
          <a:endParaRPr lang="en-US"/>
        </a:p>
      </dgm:t>
    </dgm:pt>
    <dgm:pt modelId="{FBF9AE5C-D043-4030-BA30-7FA1E4B7BBE4}" type="sibTrans" cxnId="{9FC07D19-3529-49A6-B2A6-94FC836F693D}">
      <dgm:prSet/>
      <dgm:spPr/>
      <dgm:t>
        <a:bodyPr/>
        <a:lstStyle/>
        <a:p>
          <a:endParaRPr lang="en-US"/>
        </a:p>
      </dgm:t>
    </dgm:pt>
    <dgm:pt modelId="{A8CD0E75-CE08-4B8D-B341-8CF3ED388D44}">
      <dgm:prSet phldrT="[Text]" custT="1">
        <dgm:style>
          <a:lnRef idx="0">
            <a:scrgbClr r="0" g="0" b="0"/>
          </a:lnRef>
          <a:fillRef idx="0">
            <a:scrgbClr r="0" g="0" b="0"/>
          </a:fillRef>
          <a:effectRef idx="0">
            <a:scrgbClr r="0" g="0" b="0"/>
          </a:effectRef>
          <a:fontRef idx="minor">
            <a:schemeClr val="lt1"/>
          </a:fontRef>
        </dgm:style>
      </dgm:prSet>
      <dgm:spPr>
        <a:solidFill>
          <a:srgbClr val="C00000">
            <a:alpha val="50000"/>
          </a:srgbClr>
        </a:solidFill>
        <a:ln>
          <a:noFill/>
        </a:ln>
      </dgm:spPr>
      <dgm:t>
        <a:bodyPr/>
        <a:lstStyle/>
        <a:p>
          <a:r>
            <a:rPr lang="en-US" sz="2000" dirty="0"/>
            <a:t>KG, Admission, Language, Fail</a:t>
          </a:r>
        </a:p>
      </dgm:t>
    </dgm:pt>
    <dgm:pt modelId="{603620FB-20E1-4960-B80C-1D515A6E1E29}" type="parTrans" cxnId="{0FE9A2FA-1821-4389-A721-D092FBC1855B}">
      <dgm:prSet/>
      <dgm:spPr/>
      <dgm:t>
        <a:bodyPr/>
        <a:lstStyle/>
        <a:p>
          <a:endParaRPr lang="en-US"/>
        </a:p>
      </dgm:t>
    </dgm:pt>
    <dgm:pt modelId="{0C863A64-4373-47AF-801E-BF959FB88334}" type="sibTrans" cxnId="{0FE9A2FA-1821-4389-A721-D092FBC1855B}">
      <dgm:prSet/>
      <dgm:spPr/>
      <dgm:t>
        <a:bodyPr/>
        <a:lstStyle/>
        <a:p>
          <a:endParaRPr lang="en-US"/>
        </a:p>
      </dgm:t>
    </dgm:pt>
    <dgm:pt modelId="{DC886D7E-E928-48C2-BB19-8D7427BC25D6}">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Higher Edu: Politics, mushrooming</a:t>
          </a:r>
        </a:p>
      </dgm:t>
    </dgm:pt>
    <dgm:pt modelId="{0BA6C0BB-4927-496E-9963-1255E48BBA8D}" type="parTrans" cxnId="{EBF7603C-E1DF-4957-8E0D-AF9FB0458D3A}">
      <dgm:prSet/>
      <dgm:spPr/>
      <dgm:t>
        <a:bodyPr/>
        <a:lstStyle/>
        <a:p>
          <a:endParaRPr lang="en-US"/>
        </a:p>
      </dgm:t>
    </dgm:pt>
    <dgm:pt modelId="{A8C2F62C-9B06-4C47-A47F-1762066C8C60}" type="sibTrans" cxnId="{EBF7603C-E1DF-4957-8E0D-AF9FB0458D3A}">
      <dgm:prSet/>
      <dgm:spPr/>
      <dgm:t>
        <a:bodyPr/>
        <a:lstStyle/>
        <a:p>
          <a:endParaRPr lang="en-US"/>
        </a:p>
      </dgm:t>
    </dgm:pt>
    <dgm:pt modelId="{CA166FB5-FCAC-49CA-B920-AFD8FE41BE03}">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t>HRM </a:t>
          </a:r>
        </a:p>
      </dgm:t>
    </dgm:pt>
    <dgm:pt modelId="{14DD0D6C-FB59-43F8-A0BB-DE2557821B3B}" type="parTrans" cxnId="{7EDB9036-D336-48A6-A50F-52D79BD74CB2}">
      <dgm:prSet/>
      <dgm:spPr/>
      <dgm:t>
        <a:bodyPr/>
        <a:lstStyle/>
        <a:p>
          <a:endParaRPr lang="en-US"/>
        </a:p>
      </dgm:t>
    </dgm:pt>
    <dgm:pt modelId="{69CA0709-CAF0-4A09-BF50-3BB42F156253}" type="sibTrans" cxnId="{7EDB9036-D336-48A6-A50F-52D79BD74CB2}">
      <dgm:prSet/>
      <dgm:spPr/>
      <dgm:t>
        <a:bodyPr/>
        <a:lstStyle/>
        <a:p>
          <a:endParaRPr lang="en-US"/>
        </a:p>
      </dgm:t>
    </dgm:pt>
    <dgm:pt modelId="{0B57A410-B12F-475E-A503-F5E7B0B0DB11}" type="pres">
      <dgm:prSet presAssocID="{BE2AB59E-F4EB-4D7B-821E-4FA9475FDABA}" presName="Name0" presStyleCnt="0">
        <dgm:presLayoutVars>
          <dgm:chMax/>
          <dgm:chPref/>
          <dgm:dir/>
        </dgm:presLayoutVars>
      </dgm:prSet>
      <dgm:spPr/>
    </dgm:pt>
    <dgm:pt modelId="{B3FF7E23-DBF1-4E3C-B330-5BAD7EDF8B24}" type="pres">
      <dgm:prSet presAssocID="{ECE03D84-1063-4CA8-83EE-6FD1E277C061}" presName="composite" presStyleCnt="0">
        <dgm:presLayoutVars>
          <dgm:chMax val="1"/>
          <dgm:chPref val="1"/>
        </dgm:presLayoutVars>
      </dgm:prSet>
      <dgm:spPr/>
    </dgm:pt>
    <dgm:pt modelId="{D7020EBA-3CFC-45B1-ABE8-5D658E34F9C6}" type="pres">
      <dgm:prSet presAssocID="{ECE03D84-1063-4CA8-83EE-6FD1E277C061}" presName="Accent" presStyleLbl="trAlignAcc1" presStyleIdx="0" presStyleCnt="5">
        <dgm:presLayoutVars>
          <dgm:chMax val="0"/>
          <dgm:chPref val="0"/>
        </dgm:presLayoutVars>
      </dgm:prSet>
      <dgm:spPr/>
    </dgm:pt>
    <dgm:pt modelId="{74448CFA-FDB7-4A70-8CDB-C17473A4B88E}" type="pres">
      <dgm:prSet presAssocID="{ECE03D84-1063-4CA8-83EE-6FD1E277C061}" presName="Image" presStyleLbl="alignImgPlace1" presStyleIdx="0" presStyleCnt="5">
        <dgm:presLayoutVars>
          <dgm:chMax val="0"/>
          <dgm:chPref val="0"/>
        </dgm:presLayoutVars>
      </dgm:prSet>
      <dgm:spPr>
        <a:blipFill rotWithShape="1">
          <a:blip xmlns:r="http://schemas.openxmlformats.org/officeDocument/2006/relationships" r:embed="rId1"/>
          <a:stretch>
            <a:fillRect/>
          </a:stretch>
        </a:blipFill>
      </dgm:spPr>
    </dgm:pt>
    <dgm:pt modelId="{F16953CD-CAF3-4FAA-BF3F-68BF5017232F}" type="pres">
      <dgm:prSet presAssocID="{ECE03D84-1063-4CA8-83EE-6FD1E277C061}" presName="ChildComposite" presStyleCnt="0"/>
      <dgm:spPr/>
    </dgm:pt>
    <dgm:pt modelId="{1ED398E1-1201-471C-BCF9-4A88AF8633B5}" type="pres">
      <dgm:prSet presAssocID="{ECE03D84-1063-4CA8-83EE-6FD1E277C061}" presName="Child" presStyleLbl="node1" presStyleIdx="0" presStyleCnt="0">
        <dgm:presLayoutVars>
          <dgm:chMax val="0"/>
          <dgm:chPref val="0"/>
          <dgm:bulletEnabled val="1"/>
        </dgm:presLayoutVars>
      </dgm:prSet>
      <dgm:spPr/>
    </dgm:pt>
    <dgm:pt modelId="{261BF86D-0831-4D65-B62B-3BC0E25AEA65}" type="pres">
      <dgm:prSet presAssocID="{ECE03D84-1063-4CA8-83EE-6FD1E277C061}" presName="Parent" presStyleLbl="revTx" presStyleIdx="0" presStyleCnt="5">
        <dgm:presLayoutVars>
          <dgm:chMax val="1"/>
          <dgm:chPref val="0"/>
          <dgm:bulletEnabled val="1"/>
        </dgm:presLayoutVars>
      </dgm:prSet>
      <dgm:spPr/>
    </dgm:pt>
    <dgm:pt modelId="{2746CB3D-CF5D-469E-BEF2-6C3A5DE67878}" type="pres">
      <dgm:prSet presAssocID="{75B26204-2AE3-4443-B4D8-0B9F65DE90D6}" presName="sibTrans" presStyleCnt="0"/>
      <dgm:spPr/>
    </dgm:pt>
    <dgm:pt modelId="{ADDB0487-8181-4402-AABB-9CA9F471F243}" type="pres">
      <dgm:prSet presAssocID="{4EFB462F-6252-4039-8DDE-81E75C4FF8AD}" presName="composite" presStyleCnt="0">
        <dgm:presLayoutVars>
          <dgm:chMax val="1"/>
          <dgm:chPref val="1"/>
        </dgm:presLayoutVars>
      </dgm:prSet>
      <dgm:spPr/>
    </dgm:pt>
    <dgm:pt modelId="{DCFA7185-5B57-42D7-A988-8352230BF42F}" type="pres">
      <dgm:prSet presAssocID="{4EFB462F-6252-4039-8DDE-81E75C4FF8AD}" presName="Accent" presStyleLbl="trAlignAcc1" presStyleIdx="1" presStyleCnt="5">
        <dgm:presLayoutVars>
          <dgm:chMax val="0"/>
          <dgm:chPref val="0"/>
        </dgm:presLayoutVars>
      </dgm:prSet>
      <dgm:spPr/>
    </dgm:pt>
    <dgm:pt modelId="{40F12C96-DA92-467D-930B-3080AF4E09B3}" type="pres">
      <dgm:prSet presAssocID="{4EFB462F-6252-4039-8DDE-81E75C4FF8AD}" presName="Image" presStyleLbl="alignImgPlace1" presStyleIdx="1" presStyleCnt="5">
        <dgm:presLayoutVars>
          <dgm:chMax val="0"/>
          <dgm:chPref val="0"/>
        </dgm:presLayoutVars>
      </dgm:prSet>
      <dgm:spPr>
        <a:blipFill rotWithShape="1">
          <a:blip xmlns:r="http://schemas.openxmlformats.org/officeDocument/2006/relationships" r:embed="rId2"/>
          <a:stretch>
            <a:fillRect/>
          </a:stretch>
        </a:blipFill>
      </dgm:spPr>
    </dgm:pt>
    <dgm:pt modelId="{A737BA31-31B3-4D16-9BBB-2C134179D8E5}" type="pres">
      <dgm:prSet presAssocID="{4EFB462F-6252-4039-8DDE-81E75C4FF8AD}" presName="ChildComposite" presStyleCnt="0"/>
      <dgm:spPr/>
    </dgm:pt>
    <dgm:pt modelId="{64A09A31-6076-4077-9BDB-5FE84B6326C2}" type="pres">
      <dgm:prSet presAssocID="{4EFB462F-6252-4039-8DDE-81E75C4FF8AD}" presName="Child" presStyleLbl="node1" presStyleIdx="0" presStyleCnt="0">
        <dgm:presLayoutVars>
          <dgm:chMax val="0"/>
          <dgm:chPref val="0"/>
          <dgm:bulletEnabled val="1"/>
        </dgm:presLayoutVars>
      </dgm:prSet>
      <dgm:spPr/>
    </dgm:pt>
    <dgm:pt modelId="{BC7B0001-2B79-4980-B5BC-7B695CED903C}" type="pres">
      <dgm:prSet presAssocID="{4EFB462F-6252-4039-8DDE-81E75C4FF8AD}" presName="Parent" presStyleLbl="revTx" presStyleIdx="1" presStyleCnt="5">
        <dgm:presLayoutVars>
          <dgm:chMax val="1"/>
          <dgm:chPref val="0"/>
          <dgm:bulletEnabled val="1"/>
        </dgm:presLayoutVars>
      </dgm:prSet>
      <dgm:spPr/>
    </dgm:pt>
    <dgm:pt modelId="{E6BCCA2F-9EF2-40E7-A6E6-98B4B6EFDB69}" type="pres">
      <dgm:prSet presAssocID="{FBF9AE5C-D043-4030-BA30-7FA1E4B7BBE4}" presName="sibTrans" presStyleCnt="0"/>
      <dgm:spPr/>
    </dgm:pt>
    <dgm:pt modelId="{C0E32A83-1A9E-4AD1-8CD8-EA8A49E4C99D}" type="pres">
      <dgm:prSet presAssocID="{A8CD0E75-CE08-4B8D-B341-8CF3ED388D44}" presName="composite" presStyleCnt="0">
        <dgm:presLayoutVars>
          <dgm:chMax val="1"/>
          <dgm:chPref val="1"/>
        </dgm:presLayoutVars>
      </dgm:prSet>
      <dgm:spPr/>
    </dgm:pt>
    <dgm:pt modelId="{CAB220E5-E150-4085-AAFE-657AC98A76BB}" type="pres">
      <dgm:prSet presAssocID="{A8CD0E75-CE08-4B8D-B341-8CF3ED388D44}" presName="Accent" presStyleLbl="trAlignAcc1" presStyleIdx="2" presStyleCnt="5">
        <dgm:presLayoutVars>
          <dgm:chMax val="0"/>
          <dgm:chPref val="0"/>
        </dgm:presLayoutVars>
      </dgm:prSet>
      <dgm:spPr/>
    </dgm:pt>
    <dgm:pt modelId="{7E275783-6C37-42A6-9270-6FC19BF82E94}" type="pres">
      <dgm:prSet presAssocID="{A8CD0E75-CE08-4B8D-B341-8CF3ED388D44}" presName="Image" presStyleLbl="alignImgPlace1" presStyleIdx="2" presStyleCnt="5">
        <dgm:presLayoutVars>
          <dgm:chMax val="0"/>
          <dgm:chPref val="0"/>
        </dgm:presLayoutVars>
      </dgm:prSet>
      <dgm:spPr>
        <a:blipFill rotWithShape="1">
          <a:blip xmlns:r="http://schemas.openxmlformats.org/officeDocument/2006/relationships" r:embed="rId3"/>
          <a:stretch>
            <a:fillRect/>
          </a:stretch>
        </a:blipFill>
      </dgm:spPr>
    </dgm:pt>
    <dgm:pt modelId="{6C99AFE2-1792-4181-856A-0D80CF4A9117}" type="pres">
      <dgm:prSet presAssocID="{A8CD0E75-CE08-4B8D-B341-8CF3ED388D44}" presName="ChildComposite" presStyleCnt="0"/>
      <dgm:spPr/>
    </dgm:pt>
    <dgm:pt modelId="{50211481-91C0-41E6-819B-5CF3C33AAEEC}" type="pres">
      <dgm:prSet presAssocID="{A8CD0E75-CE08-4B8D-B341-8CF3ED388D44}" presName="Child" presStyleLbl="node1" presStyleIdx="0" presStyleCnt="0">
        <dgm:presLayoutVars>
          <dgm:chMax val="0"/>
          <dgm:chPref val="0"/>
          <dgm:bulletEnabled val="1"/>
        </dgm:presLayoutVars>
      </dgm:prSet>
      <dgm:spPr/>
    </dgm:pt>
    <dgm:pt modelId="{9D12E3B2-5F28-48E6-A67E-68931F5EC137}" type="pres">
      <dgm:prSet presAssocID="{A8CD0E75-CE08-4B8D-B341-8CF3ED388D44}" presName="Parent" presStyleLbl="revTx" presStyleIdx="2" presStyleCnt="5">
        <dgm:presLayoutVars>
          <dgm:chMax val="1"/>
          <dgm:chPref val="0"/>
          <dgm:bulletEnabled val="1"/>
        </dgm:presLayoutVars>
      </dgm:prSet>
      <dgm:spPr/>
    </dgm:pt>
    <dgm:pt modelId="{3988436E-E0AD-4901-9925-2100B16F8DDB}" type="pres">
      <dgm:prSet presAssocID="{0C863A64-4373-47AF-801E-BF959FB88334}" presName="sibTrans" presStyleCnt="0"/>
      <dgm:spPr/>
    </dgm:pt>
    <dgm:pt modelId="{C1A75AB0-C894-42A3-B383-A519314FFFE4}" type="pres">
      <dgm:prSet presAssocID="{DC886D7E-E928-48C2-BB19-8D7427BC25D6}" presName="composite" presStyleCnt="0">
        <dgm:presLayoutVars>
          <dgm:chMax val="1"/>
          <dgm:chPref val="1"/>
        </dgm:presLayoutVars>
      </dgm:prSet>
      <dgm:spPr/>
    </dgm:pt>
    <dgm:pt modelId="{061B2F22-D17F-4D8E-A36F-A32ED8DED806}" type="pres">
      <dgm:prSet presAssocID="{DC886D7E-E928-48C2-BB19-8D7427BC25D6}" presName="Accent" presStyleLbl="trAlignAcc1" presStyleIdx="3" presStyleCnt="5">
        <dgm:presLayoutVars>
          <dgm:chMax val="0"/>
          <dgm:chPref val="0"/>
        </dgm:presLayoutVars>
      </dgm:prSet>
      <dgm:spPr/>
    </dgm:pt>
    <dgm:pt modelId="{8551A196-9B10-4EC6-92B9-DDCA68B18366}" type="pres">
      <dgm:prSet presAssocID="{DC886D7E-E928-48C2-BB19-8D7427BC25D6}" presName="Image" presStyleLbl="alignImgPlace1" presStyleIdx="3" presStyleCnt="5">
        <dgm:presLayoutVars>
          <dgm:chMax val="0"/>
          <dgm:chPref val="0"/>
        </dgm:presLayoutVars>
      </dgm:prSet>
      <dgm:spPr>
        <a:blipFill rotWithShape="1">
          <a:blip xmlns:r="http://schemas.openxmlformats.org/officeDocument/2006/relationships" r:embed="rId4"/>
          <a:stretch>
            <a:fillRect/>
          </a:stretch>
        </a:blipFill>
      </dgm:spPr>
    </dgm:pt>
    <dgm:pt modelId="{E375C45F-2CCB-4F26-B0D9-9D695779D2CA}" type="pres">
      <dgm:prSet presAssocID="{DC886D7E-E928-48C2-BB19-8D7427BC25D6}" presName="ChildComposite" presStyleCnt="0"/>
      <dgm:spPr/>
    </dgm:pt>
    <dgm:pt modelId="{2C605363-4809-4774-AF48-5B17B9D3C082}" type="pres">
      <dgm:prSet presAssocID="{DC886D7E-E928-48C2-BB19-8D7427BC25D6}" presName="Child" presStyleLbl="node1" presStyleIdx="0" presStyleCnt="0">
        <dgm:presLayoutVars>
          <dgm:chMax val="0"/>
          <dgm:chPref val="0"/>
          <dgm:bulletEnabled val="1"/>
        </dgm:presLayoutVars>
      </dgm:prSet>
      <dgm:spPr/>
    </dgm:pt>
    <dgm:pt modelId="{7B22FF74-9DA2-4565-A960-1E94ECE067DF}" type="pres">
      <dgm:prSet presAssocID="{DC886D7E-E928-48C2-BB19-8D7427BC25D6}" presName="Parent" presStyleLbl="revTx" presStyleIdx="3" presStyleCnt="5">
        <dgm:presLayoutVars>
          <dgm:chMax val="1"/>
          <dgm:chPref val="0"/>
          <dgm:bulletEnabled val="1"/>
        </dgm:presLayoutVars>
      </dgm:prSet>
      <dgm:spPr/>
    </dgm:pt>
    <dgm:pt modelId="{FB3C3408-0AEE-42B1-BA91-06E6B56C606A}" type="pres">
      <dgm:prSet presAssocID="{A8C2F62C-9B06-4C47-A47F-1762066C8C60}" presName="sibTrans" presStyleCnt="0"/>
      <dgm:spPr/>
    </dgm:pt>
    <dgm:pt modelId="{E6D0A7DA-EEEA-46C2-9DB6-BF10B9991BB9}" type="pres">
      <dgm:prSet presAssocID="{CA166FB5-FCAC-49CA-B920-AFD8FE41BE03}" presName="composite" presStyleCnt="0">
        <dgm:presLayoutVars>
          <dgm:chMax val="1"/>
          <dgm:chPref val="1"/>
        </dgm:presLayoutVars>
      </dgm:prSet>
      <dgm:spPr/>
    </dgm:pt>
    <dgm:pt modelId="{D2ED7067-08CC-4B63-A0AC-72390887306C}" type="pres">
      <dgm:prSet presAssocID="{CA166FB5-FCAC-49CA-B920-AFD8FE41BE03}" presName="Accent" presStyleLbl="trAlignAcc1" presStyleIdx="4" presStyleCnt="5">
        <dgm:presLayoutVars>
          <dgm:chMax val="0"/>
          <dgm:chPref val="0"/>
        </dgm:presLayoutVars>
      </dgm:prSet>
      <dgm:spPr/>
    </dgm:pt>
    <dgm:pt modelId="{D035946B-BF1C-417A-95D7-05D92C53A67A}" type="pres">
      <dgm:prSet presAssocID="{CA166FB5-FCAC-49CA-B920-AFD8FE41BE03}" presName="Image" presStyleLbl="alignImgPlace1" presStyleIdx="4" presStyleCnt="5">
        <dgm:presLayoutVars>
          <dgm:chMax val="0"/>
          <dgm:chPref val="0"/>
        </dgm:presLayoutVars>
      </dgm:prSet>
      <dgm:spPr>
        <a:blipFill rotWithShape="1">
          <a:blip xmlns:r="http://schemas.openxmlformats.org/officeDocument/2006/relationships" r:embed="rId5"/>
          <a:stretch>
            <a:fillRect/>
          </a:stretch>
        </a:blipFill>
      </dgm:spPr>
    </dgm:pt>
    <dgm:pt modelId="{E5F43B6F-6A6A-4644-9705-F7607FD3ACE9}" type="pres">
      <dgm:prSet presAssocID="{CA166FB5-FCAC-49CA-B920-AFD8FE41BE03}" presName="ChildComposite" presStyleCnt="0"/>
      <dgm:spPr/>
    </dgm:pt>
    <dgm:pt modelId="{ECC1A301-DF45-4225-9795-7687DFCFEAF4}" type="pres">
      <dgm:prSet presAssocID="{CA166FB5-FCAC-49CA-B920-AFD8FE41BE03}" presName="Child" presStyleLbl="node1" presStyleIdx="0" presStyleCnt="0">
        <dgm:presLayoutVars>
          <dgm:chMax val="0"/>
          <dgm:chPref val="0"/>
          <dgm:bulletEnabled val="1"/>
        </dgm:presLayoutVars>
      </dgm:prSet>
      <dgm:spPr/>
    </dgm:pt>
    <dgm:pt modelId="{5674B852-DDC7-43FC-A947-1A512A245E58}" type="pres">
      <dgm:prSet presAssocID="{CA166FB5-FCAC-49CA-B920-AFD8FE41BE03}" presName="Parent" presStyleLbl="revTx" presStyleIdx="4" presStyleCnt="5">
        <dgm:presLayoutVars>
          <dgm:chMax val="1"/>
          <dgm:chPref val="0"/>
          <dgm:bulletEnabled val="1"/>
        </dgm:presLayoutVars>
      </dgm:prSet>
      <dgm:spPr/>
    </dgm:pt>
  </dgm:ptLst>
  <dgm:cxnLst>
    <dgm:cxn modelId="{9FC07D19-3529-49A6-B2A6-94FC836F693D}" srcId="{BE2AB59E-F4EB-4D7B-821E-4FA9475FDABA}" destId="{4EFB462F-6252-4039-8DDE-81E75C4FF8AD}" srcOrd="1" destOrd="0" parTransId="{CAC86CCF-53F5-4973-9E4B-EE8298FFAF34}" sibTransId="{FBF9AE5C-D043-4030-BA30-7FA1E4B7BBE4}"/>
    <dgm:cxn modelId="{8AF97737-D479-4B83-922D-9E07FFDABD28}" srcId="{BE2AB59E-F4EB-4D7B-821E-4FA9475FDABA}" destId="{ECE03D84-1063-4CA8-83EE-6FD1E277C061}" srcOrd="0" destOrd="0" parTransId="{C626E962-B180-47C7-88F2-E495EB3B3855}" sibTransId="{75B26204-2AE3-4443-B4D8-0B9F65DE90D6}"/>
    <dgm:cxn modelId="{7EDB9036-D336-48A6-A50F-52D79BD74CB2}" srcId="{BE2AB59E-F4EB-4D7B-821E-4FA9475FDABA}" destId="{CA166FB5-FCAC-49CA-B920-AFD8FE41BE03}" srcOrd="4" destOrd="0" parTransId="{14DD0D6C-FB59-43F8-A0BB-DE2557821B3B}" sibTransId="{69CA0709-CAF0-4A09-BF50-3BB42F156253}"/>
    <dgm:cxn modelId="{5E3CB51A-9CA8-43BB-A6F8-0B2EA7E84A9C}" type="presOf" srcId="{DC886D7E-E928-48C2-BB19-8D7427BC25D6}" destId="{7B22FF74-9DA2-4565-A960-1E94ECE067DF}" srcOrd="0" destOrd="0" presId="urn:microsoft.com/office/officeart/2008/layout/CaptionedPictures"/>
    <dgm:cxn modelId="{EBF7603C-E1DF-4957-8E0D-AF9FB0458D3A}" srcId="{BE2AB59E-F4EB-4D7B-821E-4FA9475FDABA}" destId="{DC886D7E-E928-48C2-BB19-8D7427BC25D6}" srcOrd="3" destOrd="0" parTransId="{0BA6C0BB-4927-496E-9963-1255E48BBA8D}" sibTransId="{A8C2F62C-9B06-4C47-A47F-1762066C8C60}"/>
    <dgm:cxn modelId="{18E539BA-C079-4B93-90B9-835755230293}" type="presOf" srcId="{A8CD0E75-CE08-4B8D-B341-8CF3ED388D44}" destId="{9D12E3B2-5F28-48E6-A67E-68931F5EC137}" srcOrd="0" destOrd="0" presId="urn:microsoft.com/office/officeart/2008/layout/CaptionedPictures"/>
    <dgm:cxn modelId="{B4338579-08E9-48FE-83B1-D0207DA46D9A}" type="presOf" srcId="{BE2AB59E-F4EB-4D7B-821E-4FA9475FDABA}" destId="{0B57A410-B12F-475E-A503-F5E7B0B0DB11}" srcOrd="0" destOrd="0" presId="urn:microsoft.com/office/officeart/2008/layout/CaptionedPictures"/>
    <dgm:cxn modelId="{68545E9E-A094-4F43-B90C-2889275872DB}" type="presOf" srcId="{ECE03D84-1063-4CA8-83EE-6FD1E277C061}" destId="{261BF86D-0831-4D65-B62B-3BC0E25AEA65}" srcOrd="0" destOrd="0" presId="urn:microsoft.com/office/officeart/2008/layout/CaptionedPictures"/>
    <dgm:cxn modelId="{0FE9A2FA-1821-4389-A721-D092FBC1855B}" srcId="{BE2AB59E-F4EB-4D7B-821E-4FA9475FDABA}" destId="{A8CD0E75-CE08-4B8D-B341-8CF3ED388D44}" srcOrd="2" destOrd="0" parTransId="{603620FB-20E1-4960-B80C-1D515A6E1E29}" sibTransId="{0C863A64-4373-47AF-801E-BF959FB88334}"/>
    <dgm:cxn modelId="{5605D1C6-F192-4F63-8508-8928FFD9827A}" type="presOf" srcId="{4EFB462F-6252-4039-8DDE-81E75C4FF8AD}" destId="{BC7B0001-2B79-4980-B5BC-7B695CED903C}" srcOrd="0" destOrd="0" presId="urn:microsoft.com/office/officeart/2008/layout/CaptionedPictures"/>
    <dgm:cxn modelId="{604C5035-8946-4286-8C14-8CCC275BE64D}" type="presOf" srcId="{CA166FB5-FCAC-49CA-B920-AFD8FE41BE03}" destId="{5674B852-DDC7-43FC-A947-1A512A245E58}" srcOrd="0" destOrd="0" presId="urn:microsoft.com/office/officeart/2008/layout/CaptionedPictures"/>
    <dgm:cxn modelId="{66C319F5-425D-4CD9-BC10-0B507FEDF5A9}" type="presParOf" srcId="{0B57A410-B12F-475E-A503-F5E7B0B0DB11}" destId="{B3FF7E23-DBF1-4E3C-B330-5BAD7EDF8B24}" srcOrd="0" destOrd="0" presId="urn:microsoft.com/office/officeart/2008/layout/CaptionedPictures"/>
    <dgm:cxn modelId="{0CF7C750-C938-4A4A-8202-1D41A12C25EE}" type="presParOf" srcId="{B3FF7E23-DBF1-4E3C-B330-5BAD7EDF8B24}" destId="{D7020EBA-3CFC-45B1-ABE8-5D658E34F9C6}" srcOrd="0" destOrd="0" presId="urn:microsoft.com/office/officeart/2008/layout/CaptionedPictures"/>
    <dgm:cxn modelId="{2F903F9F-1218-4F63-9EF5-6FF1D48460BC}" type="presParOf" srcId="{B3FF7E23-DBF1-4E3C-B330-5BAD7EDF8B24}" destId="{74448CFA-FDB7-4A70-8CDB-C17473A4B88E}" srcOrd="1" destOrd="0" presId="urn:microsoft.com/office/officeart/2008/layout/CaptionedPictures"/>
    <dgm:cxn modelId="{4BB7E808-C480-40CA-AE1A-F79AE9B85C44}" type="presParOf" srcId="{B3FF7E23-DBF1-4E3C-B330-5BAD7EDF8B24}" destId="{F16953CD-CAF3-4FAA-BF3F-68BF5017232F}" srcOrd="2" destOrd="0" presId="urn:microsoft.com/office/officeart/2008/layout/CaptionedPictures"/>
    <dgm:cxn modelId="{431D4CC1-FC8C-448F-90D1-59324589CACB}" type="presParOf" srcId="{F16953CD-CAF3-4FAA-BF3F-68BF5017232F}" destId="{1ED398E1-1201-471C-BCF9-4A88AF8633B5}" srcOrd="0" destOrd="0" presId="urn:microsoft.com/office/officeart/2008/layout/CaptionedPictures"/>
    <dgm:cxn modelId="{FFE12C22-D116-42BA-8176-D6F96DD2B5A2}" type="presParOf" srcId="{F16953CD-CAF3-4FAA-BF3F-68BF5017232F}" destId="{261BF86D-0831-4D65-B62B-3BC0E25AEA65}" srcOrd="1" destOrd="0" presId="urn:microsoft.com/office/officeart/2008/layout/CaptionedPictures"/>
    <dgm:cxn modelId="{EE8E5918-9FC2-42E8-8558-413F7114A22F}" type="presParOf" srcId="{0B57A410-B12F-475E-A503-F5E7B0B0DB11}" destId="{2746CB3D-CF5D-469E-BEF2-6C3A5DE67878}" srcOrd="1" destOrd="0" presId="urn:microsoft.com/office/officeart/2008/layout/CaptionedPictures"/>
    <dgm:cxn modelId="{FD61A7FD-71A5-4C1C-97FA-9A0F38828236}" type="presParOf" srcId="{0B57A410-B12F-475E-A503-F5E7B0B0DB11}" destId="{ADDB0487-8181-4402-AABB-9CA9F471F243}" srcOrd="2" destOrd="0" presId="urn:microsoft.com/office/officeart/2008/layout/CaptionedPictures"/>
    <dgm:cxn modelId="{5F46CFA1-2C21-489B-8886-2A69859EAC87}" type="presParOf" srcId="{ADDB0487-8181-4402-AABB-9CA9F471F243}" destId="{DCFA7185-5B57-42D7-A988-8352230BF42F}" srcOrd="0" destOrd="0" presId="urn:microsoft.com/office/officeart/2008/layout/CaptionedPictures"/>
    <dgm:cxn modelId="{7EDA40A9-0C06-4922-BE07-5AB71DE717D4}" type="presParOf" srcId="{ADDB0487-8181-4402-AABB-9CA9F471F243}" destId="{40F12C96-DA92-467D-930B-3080AF4E09B3}" srcOrd="1" destOrd="0" presId="urn:microsoft.com/office/officeart/2008/layout/CaptionedPictures"/>
    <dgm:cxn modelId="{6B19955C-015D-42D3-8198-747A19B99330}" type="presParOf" srcId="{ADDB0487-8181-4402-AABB-9CA9F471F243}" destId="{A737BA31-31B3-4D16-9BBB-2C134179D8E5}" srcOrd="2" destOrd="0" presId="urn:microsoft.com/office/officeart/2008/layout/CaptionedPictures"/>
    <dgm:cxn modelId="{E619AB87-18C0-4D68-AC55-F3668B268F8D}" type="presParOf" srcId="{A737BA31-31B3-4D16-9BBB-2C134179D8E5}" destId="{64A09A31-6076-4077-9BDB-5FE84B6326C2}" srcOrd="0" destOrd="0" presId="urn:microsoft.com/office/officeart/2008/layout/CaptionedPictures"/>
    <dgm:cxn modelId="{454590EE-D175-4179-92F2-D4BC055BCA81}" type="presParOf" srcId="{A737BA31-31B3-4D16-9BBB-2C134179D8E5}" destId="{BC7B0001-2B79-4980-B5BC-7B695CED903C}" srcOrd="1" destOrd="0" presId="urn:microsoft.com/office/officeart/2008/layout/CaptionedPictures"/>
    <dgm:cxn modelId="{90D03024-DE1C-4844-97F4-73CE6A52548A}" type="presParOf" srcId="{0B57A410-B12F-475E-A503-F5E7B0B0DB11}" destId="{E6BCCA2F-9EF2-40E7-A6E6-98B4B6EFDB69}" srcOrd="3" destOrd="0" presId="urn:microsoft.com/office/officeart/2008/layout/CaptionedPictures"/>
    <dgm:cxn modelId="{4F0CA524-AEE1-4FB1-9BA7-337B0B11CA2A}" type="presParOf" srcId="{0B57A410-B12F-475E-A503-F5E7B0B0DB11}" destId="{C0E32A83-1A9E-4AD1-8CD8-EA8A49E4C99D}" srcOrd="4" destOrd="0" presId="urn:microsoft.com/office/officeart/2008/layout/CaptionedPictures"/>
    <dgm:cxn modelId="{B6412176-BE61-4346-954A-D0FC382A5088}" type="presParOf" srcId="{C0E32A83-1A9E-4AD1-8CD8-EA8A49E4C99D}" destId="{CAB220E5-E150-4085-AAFE-657AC98A76BB}" srcOrd="0" destOrd="0" presId="urn:microsoft.com/office/officeart/2008/layout/CaptionedPictures"/>
    <dgm:cxn modelId="{D8CBA370-5C6C-416B-B6BF-37BDA1892F06}" type="presParOf" srcId="{C0E32A83-1A9E-4AD1-8CD8-EA8A49E4C99D}" destId="{7E275783-6C37-42A6-9270-6FC19BF82E94}" srcOrd="1" destOrd="0" presId="urn:microsoft.com/office/officeart/2008/layout/CaptionedPictures"/>
    <dgm:cxn modelId="{4AF26F10-0E81-4919-BB70-E06FE7AFA6EE}" type="presParOf" srcId="{C0E32A83-1A9E-4AD1-8CD8-EA8A49E4C99D}" destId="{6C99AFE2-1792-4181-856A-0D80CF4A9117}" srcOrd="2" destOrd="0" presId="urn:microsoft.com/office/officeart/2008/layout/CaptionedPictures"/>
    <dgm:cxn modelId="{5A0BC3AD-1D1B-4BF6-96D7-4937A316CAF4}" type="presParOf" srcId="{6C99AFE2-1792-4181-856A-0D80CF4A9117}" destId="{50211481-91C0-41E6-819B-5CF3C33AAEEC}" srcOrd="0" destOrd="0" presId="urn:microsoft.com/office/officeart/2008/layout/CaptionedPictures"/>
    <dgm:cxn modelId="{324F56E7-F6A3-4872-BAAF-8625CC5EF060}" type="presParOf" srcId="{6C99AFE2-1792-4181-856A-0D80CF4A9117}" destId="{9D12E3B2-5F28-48E6-A67E-68931F5EC137}" srcOrd="1" destOrd="0" presId="urn:microsoft.com/office/officeart/2008/layout/CaptionedPictures"/>
    <dgm:cxn modelId="{403DB6D4-487B-4194-921E-EEC4D89CED0D}" type="presParOf" srcId="{0B57A410-B12F-475E-A503-F5E7B0B0DB11}" destId="{3988436E-E0AD-4901-9925-2100B16F8DDB}" srcOrd="5" destOrd="0" presId="urn:microsoft.com/office/officeart/2008/layout/CaptionedPictures"/>
    <dgm:cxn modelId="{D271FA67-2155-4433-B4AE-CF5E6FB36A5C}" type="presParOf" srcId="{0B57A410-B12F-475E-A503-F5E7B0B0DB11}" destId="{C1A75AB0-C894-42A3-B383-A519314FFFE4}" srcOrd="6" destOrd="0" presId="urn:microsoft.com/office/officeart/2008/layout/CaptionedPictures"/>
    <dgm:cxn modelId="{8D9EF474-B82F-4DE5-A20A-5460D7918776}" type="presParOf" srcId="{C1A75AB0-C894-42A3-B383-A519314FFFE4}" destId="{061B2F22-D17F-4D8E-A36F-A32ED8DED806}" srcOrd="0" destOrd="0" presId="urn:microsoft.com/office/officeart/2008/layout/CaptionedPictures"/>
    <dgm:cxn modelId="{22526B38-080C-4CD2-A3FD-2B210F4CCE09}" type="presParOf" srcId="{C1A75AB0-C894-42A3-B383-A519314FFFE4}" destId="{8551A196-9B10-4EC6-92B9-DDCA68B18366}" srcOrd="1" destOrd="0" presId="urn:microsoft.com/office/officeart/2008/layout/CaptionedPictures"/>
    <dgm:cxn modelId="{912493A5-B0A6-4D15-8790-4FE1D1A06A6A}" type="presParOf" srcId="{C1A75AB0-C894-42A3-B383-A519314FFFE4}" destId="{E375C45F-2CCB-4F26-B0D9-9D695779D2CA}" srcOrd="2" destOrd="0" presId="urn:microsoft.com/office/officeart/2008/layout/CaptionedPictures"/>
    <dgm:cxn modelId="{7CF1DED8-DBD3-4CF3-9037-F575B1D8EC75}" type="presParOf" srcId="{E375C45F-2CCB-4F26-B0D9-9D695779D2CA}" destId="{2C605363-4809-4774-AF48-5B17B9D3C082}" srcOrd="0" destOrd="0" presId="urn:microsoft.com/office/officeart/2008/layout/CaptionedPictures"/>
    <dgm:cxn modelId="{EEDAD282-2FEC-4A44-84C1-12C210B64570}" type="presParOf" srcId="{E375C45F-2CCB-4F26-B0D9-9D695779D2CA}" destId="{7B22FF74-9DA2-4565-A960-1E94ECE067DF}" srcOrd="1" destOrd="0" presId="urn:microsoft.com/office/officeart/2008/layout/CaptionedPictures"/>
    <dgm:cxn modelId="{4F39EAD0-7B07-4361-B809-39625DAC651D}" type="presParOf" srcId="{0B57A410-B12F-475E-A503-F5E7B0B0DB11}" destId="{FB3C3408-0AEE-42B1-BA91-06E6B56C606A}" srcOrd="7" destOrd="0" presId="urn:microsoft.com/office/officeart/2008/layout/CaptionedPictures"/>
    <dgm:cxn modelId="{43B73DB6-E6AA-46CB-A0A4-DCBCFBAFD5F5}" type="presParOf" srcId="{0B57A410-B12F-475E-A503-F5E7B0B0DB11}" destId="{E6D0A7DA-EEEA-46C2-9DB6-BF10B9991BB9}" srcOrd="8" destOrd="0" presId="urn:microsoft.com/office/officeart/2008/layout/CaptionedPictures"/>
    <dgm:cxn modelId="{3B23E31B-0249-44C5-8EB6-D3A2710F3AA1}" type="presParOf" srcId="{E6D0A7DA-EEEA-46C2-9DB6-BF10B9991BB9}" destId="{D2ED7067-08CC-4B63-A0AC-72390887306C}" srcOrd="0" destOrd="0" presId="urn:microsoft.com/office/officeart/2008/layout/CaptionedPictures"/>
    <dgm:cxn modelId="{B1B69DFE-EFA3-4423-8FE7-593470040609}" type="presParOf" srcId="{E6D0A7DA-EEEA-46C2-9DB6-BF10B9991BB9}" destId="{D035946B-BF1C-417A-95D7-05D92C53A67A}" srcOrd="1" destOrd="0" presId="urn:microsoft.com/office/officeart/2008/layout/CaptionedPictures"/>
    <dgm:cxn modelId="{9C284AC5-A2E0-43E3-AB96-09CFEF1AA3E0}" type="presParOf" srcId="{E6D0A7DA-EEEA-46C2-9DB6-BF10B9991BB9}" destId="{E5F43B6F-6A6A-4644-9705-F7607FD3ACE9}" srcOrd="2" destOrd="0" presId="urn:microsoft.com/office/officeart/2008/layout/CaptionedPictures"/>
    <dgm:cxn modelId="{CCB02876-DAA4-4251-BE6E-08ACA41F1BA6}" type="presParOf" srcId="{E5F43B6F-6A6A-4644-9705-F7607FD3ACE9}" destId="{ECC1A301-DF45-4225-9795-7687DFCFEAF4}" srcOrd="0" destOrd="0" presId="urn:microsoft.com/office/officeart/2008/layout/CaptionedPictures"/>
    <dgm:cxn modelId="{634BEBB8-5874-453A-A4EF-7E42680560F0}" type="presParOf" srcId="{E5F43B6F-6A6A-4644-9705-F7607FD3ACE9}" destId="{5674B852-DDC7-43FC-A947-1A512A245E58}"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C5849A-0529-432B-82ED-7103F86BC52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08C5C9C-868E-4635-B445-6C7157C4C447}">
      <dgm:prSet phldrT="[Text]"/>
      <dgm:spPr/>
      <dgm:t>
        <a:bodyPr/>
        <a:lstStyle/>
        <a:p>
          <a:r>
            <a:rPr lang="en-US" dirty="0"/>
            <a:t>Primary</a:t>
          </a:r>
        </a:p>
      </dgm:t>
    </dgm:pt>
    <dgm:pt modelId="{85DC8B16-C6C9-49CC-BCC2-FD80B83B8650}" type="parTrans" cxnId="{240516BC-7B19-4453-A89E-36CA3DDB94B6}">
      <dgm:prSet/>
      <dgm:spPr/>
      <dgm:t>
        <a:bodyPr/>
        <a:lstStyle/>
        <a:p>
          <a:endParaRPr lang="en-US"/>
        </a:p>
      </dgm:t>
    </dgm:pt>
    <dgm:pt modelId="{73E44522-CAEC-4035-A5B7-02D9E889B768}" type="sibTrans" cxnId="{240516BC-7B19-4453-A89E-36CA3DDB94B6}">
      <dgm:prSet/>
      <dgm:spPr/>
      <dgm:t>
        <a:bodyPr/>
        <a:lstStyle/>
        <a:p>
          <a:endParaRPr lang="en-US"/>
        </a:p>
      </dgm:t>
    </dgm:pt>
    <dgm:pt modelId="{38AA18DF-BB8F-48FA-AC80-E1A90AA44AB2}">
      <dgm:prSet phldrT="[Text]"/>
      <dgm:spPr/>
      <dgm:t>
        <a:bodyPr/>
        <a:lstStyle/>
        <a:p>
          <a:r>
            <a:rPr lang="en-US" dirty="0"/>
            <a:t>2</a:t>
          </a:r>
          <a:r>
            <a:rPr lang="en-US" baseline="30000" dirty="0"/>
            <a:t>nd</a:t>
          </a:r>
          <a:r>
            <a:rPr lang="en-US" dirty="0"/>
            <a:t> language</a:t>
          </a:r>
        </a:p>
      </dgm:t>
    </dgm:pt>
    <dgm:pt modelId="{11156C94-9079-4C54-A52A-CBABD9968AC6}" type="parTrans" cxnId="{2A230A3E-EA6B-42F2-AE08-031827573FB5}">
      <dgm:prSet/>
      <dgm:spPr/>
      <dgm:t>
        <a:bodyPr/>
        <a:lstStyle/>
        <a:p>
          <a:endParaRPr lang="en-US"/>
        </a:p>
      </dgm:t>
    </dgm:pt>
    <dgm:pt modelId="{1124479F-8C68-4233-B177-02CFB73C41FC}" type="sibTrans" cxnId="{2A230A3E-EA6B-42F2-AE08-031827573FB5}">
      <dgm:prSet/>
      <dgm:spPr/>
      <dgm:t>
        <a:bodyPr/>
        <a:lstStyle/>
        <a:p>
          <a:endParaRPr lang="en-US"/>
        </a:p>
      </dgm:t>
    </dgm:pt>
    <dgm:pt modelId="{7ED78385-FE16-4E0B-9880-264DB5D779D0}">
      <dgm:prSet phldrT="[Text]"/>
      <dgm:spPr/>
      <dgm:t>
        <a:bodyPr/>
        <a:lstStyle/>
        <a:p>
          <a:r>
            <a:rPr lang="en-US" dirty="0"/>
            <a:t>As State desires</a:t>
          </a:r>
        </a:p>
      </dgm:t>
    </dgm:pt>
    <dgm:pt modelId="{518E62D5-E6C1-4F5F-9C50-E682EFFA7038}" type="parTrans" cxnId="{DFC3466A-640D-461F-ABDC-03C16F82330F}">
      <dgm:prSet/>
      <dgm:spPr/>
      <dgm:t>
        <a:bodyPr/>
        <a:lstStyle/>
        <a:p>
          <a:endParaRPr lang="en-US"/>
        </a:p>
      </dgm:t>
    </dgm:pt>
    <dgm:pt modelId="{0788AAE1-9D48-4E98-A43A-25FC9F2BF1BD}" type="sibTrans" cxnId="{DFC3466A-640D-461F-ABDC-03C16F82330F}">
      <dgm:prSet/>
      <dgm:spPr/>
      <dgm:t>
        <a:bodyPr/>
        <a:lstStyle/>
        <a:p>
          <a:endParaRPr lang="en-US"/>
        </a:p>
      </dgm:t>
    </dgm:pt>
    <dgm:pt modelId="{15332EB7-3501-4038-AB4A-1FEA83042AD4}">
      <dgm:prSet phldrT="[Text]"/>
      <dgm:spPr/>
      <dgm:t>
        <a:bodyPr/>
        <a:lstStyle/>
        <a:p>
          <a:r>
            <a:rPr lang="en-US" dirty="0"/>
            <a:t>3</a:t>
          </a:r>
          <a:r>
            <a:rPr lang="en-US" baseline="30000" dirty="0"/>
            <a:t>rd</a:t>
          </a:r>
          <a:r>
            <a:rPr lang="en-US" dirty="0"/>
            <a:t> language</a:t>
          </a:r>
        </a:p>
      </dgm:t>
    </dgm:pt>
    <dgm:pt modelId="{8205CFC1-AD5B-44DA-BA93-F95006A7588B}" type="parTrans" cxnId="{B3E0E984-31E5-4207-BD8E-BFC6A44FD4C2}">
      <dgm:prSet/>
      <dgm:spPr/>
      <dgm:t>
        <a:bodyPr/>
        <a:lstStyle/>
        <a:p>
          <a:endParaRPr lang="en-US"/>
        </a:p>
      </dgm:t>
    </dgm:pt>
    <dgm:pt modelId="{1074ED6D-14B1-4066-A8F1-B74370CC88F7}" type="sibTrans" cxnId="{B3E0E984-31E5-4207-BD8E-BFC6A44FD4C2}">
      <dgm:prSet/>
      <dgm:spPr/>
      <dgm:t>
        <a:bodyPr/>
        <a:lstStyle/>
        <a:p>
          <a:endParaRPr lang="en-US"/>
        </a:p>
      </dgm:t>
    </dgm:pt>
    <dgm:pt modelId="{816B62CA-5004-4CCF-8747-C4A205D56C13}">
      <dgm:prSet phldrT="[Text]"/>
      <dgm:spPr/>
      <dgm:t>
        <a:bodyPr/>
        <a:lstStyle/>
        <a:p>
          <a:r>
            <a:rPr lang="en-US" dirty="0"/>
            <a:t>Within Constitution</a:t>
          </a:r>
        </a:p>
      </dgm:t>
    </dgm:pt>
    <dgm:pt modelId="{022894E2-9670-4EDB-A8BE-186811C58289}" type="parTrans" cxnId="{78BFB3EB-1239-400C-A1AA-C8E3384712DA}">
      <dgm:prSet/>
      <dgm:spPr/>
      <dgm:t>
        <a:bodyPr/>
        <a:lstStyle/>
        <a:p>
          <a:endParaRPr lang="en-US"/>
        </a:p>
      </dgm:t>
    </dgm:pt>
    <dgm:pt modelId="{3372A0D9-E974-4427-961A-9B004154C596}" type="sibTrans" cxnId="{78BFB3EB-1239-400C-A1AA-C8E3384712DA}">
      <dgm:prSet/>
      <dgm:spPr/>
      <dgm:t>
        <a:bodyPr/>
        <a:lstStyle/>
        <a:p>
          <a:endParaRPr lang="en-US"/>
        </a:p>
      </dgm:t>
    </dgm:pt>
    <dgm:pt modelId="{B0F20434-0D67-4155-BD34-931BD6B0A0EF}">
      <dgm:prSet phldrT="[Text]"/>
      <dgm:spPr/>
      <dgm:t>
        <a:bodyPr/>
        <a:lstStyle/>
        <a:p>
          <a:r>
            <a:rPr lang="en-US" dirty="0"/>
            <a:t>English, if state desires</a:t>
          </a:r>
        </a:p>
      </dgm:t>
    </dgm:pt>
    <dgm:pt modelId="{4C601FF8-4D8C-4570-BB3E-E97A671BF7B2}" type="parTrans" cxnId="{22AE3FC5-E304-41EB-A507-051782253157}">
      <dgm:prSet/>
      <dgm:spPr/>
      <dgm:t>
        <a:bodyPr/>
        <a:lstStyle/>
        <a:p>
          <a:endParaRPr lang="en-US"/>
        </a:p>
      </dgm:t>
    </dgm:pt>
    <dgm:pt modelId="{673168FF-604A-4A01-8989-C96C4E0CFD3D}" type="sibTrans" cxnId="{22AE3FC5-E304-41EB-A507-051782253157}">
      <dgm:prSet/>
      <dgm:spPr/>
      <dgm:t>
        <a:bodyPr/>
        <a:lstStyle/>
        <a:p>
          <a:endParaRPr lang="en-US"/>
        </a:p>
      </dgm:t>
    </dgm:pt>
    <dgm:pt modelId="{A3CADEF4-5FBD-42FF-94DA-DD90E7E12EB8}">
      <dgm:prSet phldrT="[Text]"/>
      <dgm:spPr/>
      <dgm:t>
        <a:bodyPr/>
        <a:lstStyle/>
        <a:p>
          <a:r>
            <a:rPr lang="en-US" dirty="0"/>
            <a:t>Mother tongue (Art. </a:t>
          </a:r>
          <a:r>
            <a:rPr lang="en-US"/>
            <a:t>350-A)</a:t>
          </a:r>
          <a:endParaRPr lang="en-US" dirty="0"/>
        </a:p>
      </dgm:t>
    </dgm:pt>
    <dgm:pt modelId="{412ECC46-2BB3-4228-9E75-1841BF0C2859}" type="parTrans" cxnId="{98EB44BF-0A08-4331-98F1-BA4E0E45EA40}">
      <dgm:prSet/>
      <dgm:spPr/>
      <dgm:t>
        <a:bodyPr/>
        <a:lstStyle/>
        <a:p>
          <a:endParaRPr lang="en-US"/>
        </a:p>
      </dgm:t>
    </dgm:pt>
    <dgm:pt modelId="{EB150E15-2833-4B34-AE43-C5F9FBC7704C}" type="sibTrans" cxnId="{98EB44BF-0A08-4331-98F1-BA4E0E45EA40}">
      <dgm:prSet/>
      <dgm:spPr/>
      <dgm:t>
        <a:bodyPr/>
        <a:lstStyle/>
        <a:p>
          <a:endParaRPr lang="en-US"/>
        </a:p>
      </dgm:t>
    </dgm:pt>
    <dgm:pt modelId="{492C14CD-ABE1-4E53-8EF0-0DCCE990A541}" type="pres">
      <dgm:prSet presAssocID="{E9C5849A-0529-432B-82ED-7103F86BC524}" presName="linear" presStyleCnt="0">
        <dgm:presLayoutVars>
          <dgm:dir/>
          <dgm:animLvl val="lvl"/>
          <dgm:resizeHandles val="exact"/>
        </dgm:presLayoutVars>
      </dgm:prSet>
      <dgm:spPr/>
    </dgm:pt>
    <dgm:pt modelId="{A463AF90-EE1B-4A1A-8DD9-BED993E3DBA7}" type="pres">
      <dgm:prSet presAssocID="{908C5C9C-868E-4635-B445-6C7157C4C447}" presName="parentLin" presStyleCnt="0"/>
      <dgm:spPr/>
    </dgm:pt>
    <dgm:pt modelId="{6BC83108-5ED6-4B8F-BE66-E0CBE765FF2E}" type="pres">
      <dgm:prSet presAssocID="{908C5C9C-868E-4635-B445-6C7157C4C447}" presName="parentLeftMargin" presStyleLbl="node1" presStyleIdx="0" presStyleCnt="3"/>
      <dgm:spPr/>
    </dgm:pt>
    <dgm:pt modelId="{2937D333-AC53-4FE5-AD2B-859031B7A218}" type="pres">
      <dgm:prSet presAssocID="{908C5C9C-868E-4635-B445-6C7157C4C447}" presName="parentText" presStyleLbl="node1" presStyleIdx="0" presStyleCnt="3">
        <dgm:presLayoutVars>
          <dgm:chMax val="0"/>
          <dgm:bulletEnabled val="1"/>
        </dgm:presLayoutVars>
      </dgm:prSet>
      <dgm:spPr/>
    </dgm:pt>
    <dgm:pt modelId="{4B21A6DE-816B-4BE3-829D-E3A5FBBAC7F2}" type="pres">
      <dgm:prSet presAssocID="{908C5C9C-868E-4635-B445-6C7157C4C447}" presName="negativeSpace" presStyleCnt="0"/>
      <dgm:spPr/>
    </dgm:pt>
    <dgm:pt modelId="{F2DCE614-A621-4F42-B187-EF2C1DF3E858}" type="pres">
      <dgm:prSet presAssocID="{908C5C9C-868E-4635-B445-6C7157C4C447}" presName="childText" presStyleLbl="conFgAcc1" presStyleIdx="0" presStyleCnt="3">
        <dgm:presLayoutVars>
          <dgm:bulletEnabled val="1"/>
        </dgm:presLayoutVars>
      </dgm:prSet>
      <dgm:spPr/>
    </dgm:pt>
    <dgm:pt modelId="{283338B3-1A29-4CDB-AF4C-049DFC5DF6D6}" type="pres">
      <dgm:prSet presAssocID="{73E44522-CAEC-4035-A5B7-02D9E889B768}" presName="spaceBetweenRectangles" presStyleCnt="0"/>
      <dgm:spPr/>
    </dgm:pt>
    <dgm:pt modelId="{14A9B656-8BF6-4316-8A74-00DEF0443CAB}" type="pres">
      <dgm:prSet presAssocID="{38AA18DF-BB8F-48FA-AC80-E1A90AA44AB2}" presName="parentLin" presStyleCnt="0"/>
      <dgm:spPr/>
    </dgm:pt>
    <dgm:pt modelId="{5C686F17-73E5-4EE7-AFAC-268E2D1C6A24}" type="pres">
      <dgm:prSet presAssocID="{38AA18DF-BB8F-48FA-AC80-E1A90AA44AB2}" presName="parentLeftMargin" presStyleLbl="node1" presStyleIdx="0" presStyleCnt="3"/>
      <dgm:spPr/>
    </dgm:pt>
    <dgm:pt modelId="{863E502B-016D-40F3-81EE-DF4055A3DB76}" type="pres">
      <dgm:prSet presAssocID="{38AA18DF-BB8F-48FA-AC80-E1A90AA44AB2}" presName="parentText" presStyleLbl="node1" presStyleIdx="1" presStyleCnt="3">
        <dgm:presLayoutVars>
          <dgm:chMax val="0"/>
          <dgm:bulletEnabled val="1"/>
        </dgm:presLayoutVars>
      </dgm:prSet>
      <dgm:spPr/>
    </dgm:pt>
    <dgm:pt modelId="{76060864-83E3-4DC2-9E8E-D4A572D5C974}" type="pres">
      <dgm:prSet presAssocID="{38AA18DF-BB8F-48FA-AC80-E1A90AA44AB2}" presName="negativeSpace" presStyleCnt="0"/>
      <dgm:spPr/>
    </dgm:pt>
    <dgm:pt modelId="{23AF31C6-99A9-4710-B85F-62DE2BB74D61}" type="pres">
      <dgm:prSet presAssocID="{38AA18DF-BB8F-48FA-AC80-E1A90AA44AB2}" presName="childText" presStyleLbl="conFgAcc1" presStyleIdx="1" presStyleCnt="3">
        <dgm:presLayoutVars>
          <dgm:bulletEnabled val="1"/>
        </dgm:presLayoutVars>
      </dgm:prSet>
      <dgm:spPr/>
    </dgm:pt>
    <dgm:pt modelId="{57B02376-7045-4FCC-ADAC-4DD23E87F70C}" type="pres">
      <dgm:prSet presAssocID="{1124479F-8C68-4233-B177-02CFB73C41FC}" presName="spaceBetweenRectangles" presStyleCnt="0"/>
      <dgm:spPr/>
    </dgm:pt>
    <dgm:pt modelId="{AFD1EB8F-8182-465A-B596-8EFF9E6EEEAB}" type="pres">
      <dgm:prSet presAssocID="{15332EB7-3501-4038-AB4A-1FEA83042AD4}" presName="parentLin" presStyleCnt="0"/>
      <dgm:spPr/>
    </dgm:pt>
    <dgm:pt modelId="{F810AB04-D50C-43E6-A4FE-A0924B6A2C17}" type="pres">
      <dgm:prSet presAssocID="{15332EB7-3501-4038-AB4A-1FEA83042AD4}" presName="parentLeftMargin" presStyleLbl="node1" presStyleIdx="1" presStyleCnt="3"/>
      <dgm:spPr/>
    </dgm:pt>
    <dgm:pt modelId="{A815972A-42C5-46C6-9389-E95E3C3779AD}" type="pres">
      <dgm:prSet presAssocID="{15332EB7-3501-4038-AB4A-1FEA83042AD4}" presName="parentText" presStyleLbl="node1" presStyleIdx="2" presStyleCnt="3">
        <dgm:presLayoutVars>
          <dgm:chMax val="0"/>
          <dgm:bulletEnabled val="1"/>
        </dgm:presLayoutVars>
      </dgm:prSet>
      <dgm:spPr/>
    </dgm:pt>
    <dgm:pt modelId="{7F5429EE-1BBD-4AF8-A838-50A7316576D9}" type="pres">
      <dgm:prSet presAssocID="{15332EB7-3501-4038-AB4A-1FEA83042AD4}" presName="negativeSpace" presStyleCnt="0"/>
      <dgm:spPr/>
    </dgm:pt>
    <dgm:pt modelId="{059022F8-EDCE-489C-9962-1ADE42A2CCE9}" type="pres">
      <dgm:prSet presAssocID="{15332EB7-3501-4038-AB4A-1FEA83042AD4}" presName="childText" presStyleLbl="conFgAcc1" presStyleIdx="2" presStyleCnt="3">
        <dgm:presLayoutVars>
          <dgm:bulletEnabled val="1"/>
        </dgm:presLayoutVars>
      </dgm:prSet>
      <dgm:spPr/>
    </dgm:pt>
  </dgm:ptLst>
  <dgm:cxnLst>
    <dgm:cxn modelId="{8845908F-5FA5-458D-A08F-9A9AC70AC339}" type="presOf" srcId="{7ED78385-FE16-4E0B-9880-264DB5D779D0}" destId="{059022F8-EDCE-489C-9962-1ADE42A2CCE9}" srcOrd="0" destOrd="0" presId="urn:microsoft.com/office/officeart/2005/8/layout/list1"/>
    <dgm:cxn modelId="{8844C04C-665D-48CA-BEE9-32DB7201AADC}" type="presOf" srcId="{B0F20434-0D67-4155-BD34-931BD6B0A0EF}" destId="{23AF31C6-99A9-4710-B85F-62DE2BB74D61}" srcOrd="0" destOrd="0" presId="urn:microsoft.com/office/officeart/2005/8/layout/list1"/>
    <dgm:cxn modelId="{B3E0E984-31E5-4207-BD8E-BFC6A44FD4C2}" srcId="{E9C5849A-0529-432B-82ED-7103F86BC524}" destId="{15332EB7-3501-4038-AB4A-1FEA83042AD4}" srcOrd="2" destOrd="0" parTransId="{8205CFC1-AD5B-44DA-BA93-F95006A7588B}" sibTransId="{1074ED6D-14B1-4066-A8F1-B74370CC88F7}"/>
    <dgm:cxn modelId="{59A2E41A-FCC1-4616-B385-0E99848F5C8B}" type="presOf" srcId="{38AA18DF-BB8F-48FA-AC80-E1A90AA44AB2}" destId="{5C686F17-73E5-4EE7-AFAC-268E2D1C6A24}" srcOrd="0" destOrd="0" presId="urn:microsoft.com/office/officeart/2005/8/layout/list1"/>
    <dgm:cxn modelId="{6AD2FF1F-7765-4352-B627-A0D56F4B19BE}" type="presOf" srcId="{908C5C9C-868E-4635-B445-6C7157C4C447}" destId="{6BC83108-5ED6-4B8F-BE66-E0CBE765FF2E}" srcOrd="0" destOrd="0" presId="urn:microsoft.com/office/officeart/2005/8/layout/list1"/>
    <dgm:cxn modelId="{CDC56D4B-80B2-4475-B3EC-1F10A7937B55}" type="presOf" srcId="{15332EB7-3501-4038-AB4A-1FEA83042AD4}" destId="{A815972A-42C5-46C6-9389-E95E3C3779AD}" srcOrd="1" destOrd="0" presId="urn:microsoft.com/office/officeart/2005/8/layout/list1"/>
    <dgm:cxn modelId="{2A230A3E-EA6B-42F2-AE08-031827573FB5}" srcId="{E9C5849A-0529-432B-82ED-7103F86BC524}" destId="{38AA18DF-BB8F-48FA-AC80-E1A90AA44AB2}" srcOrd="1" destOrd="0" parTransId="{11156C94-9079-4C54-A52A-CBABD9968AC6}" sibTransId="{1124479F-8C68-4233-B177-02CFB73C41FC}"/>
    <dgm:cxn modelId="{22AE3FC5-E304-41EB-A507-051782253157}" srcId="{38AA18DF-BB8F-48FA-AC80-E1A90AA44AB2}" destId="{B0F20434-0D67-4155-BD34-931BD6B0A0EF}" srcOrd="0" destOrd="0" parTransId="{4C601FF8-4D8C-4570-BB3E-E97A671BF7B2}" sibTransId="{673168FF-604A-4A01-8989-C96C4E0CFD3D}"/>
    <dgm:cxn modelId="{240516BC-7B19-4453-A89E-36CA3DDB94B6}" srcId="{E9C5849A-0529-432B-82ED-7103F86BC524}" destId="{908C5C9C-868E-4635-B445-6C7157C4C447}" srcOrd="0" destOrd="0" parTransId="{85DC8B16-C6C9-49CC-BCC2-FD80B83B8650}" sibTransId="{73E44522-CAEC-4035-A5B7-02D9E889B768}"/>
    <dgm:cxn modelId="{11A0F1F0-58CB-4392-BBB6-CABA6F230064}" type="presOf" srcId="{E9C5849A-0529-432B-82ED-7103F86BC524}" destId="{492C14CD-ABE1-4E53-8EF0-0DCCE990A541}" srcOrd="0" destOrd="0" presId="urn:microsoft.com/office/officeart/2005/8/layout/list1"/>
    <dgm:cxn modelId="{78BFB3EB-1239-400C-A1AA-C8E3384712DA}" srcId="{15332EB7-3501-4038-AB4A-1FEA83042AD4}" destId="{816B62CA-5004-4CCF-8747-C4A205D56C13}" srcOrd="1" destOrd="0" parTransId="{022894E2-9670-4EDB-A8BE-186811C58289}" sibTransId="{3372A0D9-E974-4427-961A-9B004154C596}"/>
    <dgm:cxn modelId="{8D5B3F85-8A95-416E-8F27-48BB1B244CAD}" type="presOf" srcId="{A3CADEF4-5FBD-42FF-94DA-DD90E7E12EB8}" destId="{F2DCE614-A621-4F42-B187-EF2C1DF3E858}" srcOrd="0" destOrd="0" presId="urn:microsoft.com/office/officeart/2005/8/layout/list1"/>
    <dgm:cxn modelId="{98EB44BF-0A08-4331-98F1-BA4E0E45EA40}" srcId="{908C5C9C-868E-4635-B445-6C7157C4C447}" destId="{A3CADEF4-5FBD-42FF-94DA-DD90E7E12EB8}" srcOrd="0" destOrd="0" parTransId="{412ECC46-2BB3-4228-9E75-1841BF0C2859}" sibTransId="{EB150E15-2833-4B34-AE43-C5F9FBC7704C}"/>
    <dgm:cxn modelId="{AA9092F5-C726-4488-B4FF-B537B011F4FC}" type="presOf" srcId="{816B62CA-5004-4CCF-8747-C4A205D56C13}" destId="{059022F8-EDCE-489C-9962-1ADE42A2CCE9}" srcOrd="0" destOrd="1" presId="urn:microsoft.com/office/officeart/2005/8/layout/list1"/>
    <dgm:cxn modelId="{04E8AB3E-7A1C-461A-B66D-5E068C796424}" type="presOf" srcId="{908C5C9C-868E-4635-B445-6C7157C4C447}" destId="{2937D333-AC53-4FE5-AD2B-859031B7A218}" srcOrd="1" destOrd="0" presId="urn:microsoft.com/office/officeart/2005/8/layout/list1"/>
    <dgm:cxn modelId="{BCFD54AA-F3AE-4864-A56C-F70778B2DD05}" type="presOf" srcId="{15332EB7-3501-4038-AB4A-1FEA83042AD4}" destId="{F810AB04-D50C-43E6-A4FE-A0924B6A2C17}" srcOrd="0" destOrd="0" presId="urn:microsoft.com/office/officeart/2005/8/layout/list1"/>
    <dgm:cxn modelId="{DFC3466A-640D-461F-ABDC-03C16F82330F}" srcId="{15332EB7-3501-4038-AB4A-1FEA83042AD4}" destId="{7ED78385-FE16-4E0B-9880-264DB5D779D0}" srcOrd="0" destOrd="0" parTransId="{518E62D5-E6C1-4F5F-9C50-E682EFFA7038}" sibTransId="{0788AAE1-9D48-4E98-A43A-25FC9F2BF1BD}"/>
    <dgm:cxn modelId="{4B040577-7D34-40F4-87E4-DC9B365A2EAF}" type="presOf" srcId="{38AA18DF-BB8F-48FA-AC80-E1A90AA44AB2}" destId="{863E502B-016D-40F3-81EE-DF4055A3DB76}" srcOrd="1" destOrd="0" presId="urn:microsoft.com/office/officeart/2005/8/layout/list1"/>
    <dgm:cxn modelId="{90C38856-5E6B-4E77-B30A-D8BB2DD4D9D6}" type="presParOf" srcId="{492C14CD-ABE1-4E53-8EF0-0DCCE990A541}" destId="{A463AF90-EE1B-4A1A-8DD9-BED993E3DBA7}" srcOrd="0" destOrd="0" presId="urn:microsoft.com/office/officeart/2005/8/layout/list1"/>
    <dgm:cxn modelId="{C7DB5B1E-D8E3-489B-9A26-CCF5E22BD8E4}" type="presParOf" srcId="{A463AF90-EE1B-4A1A-8DD9-BED993E3DBA7}" destId="{6BC83108-5ED6-4B8F-BE66-E0CBE765FF2E}" srcOrd="0" destOrd="0" presId="urn:microsoft.com/office/officeart/2005/8/layout/list1"/>
    <dgm:cxn modelId="{3E3F5B24-BE98-48B0-9643-B4C45B661B1C}" type="presParOf" srcId="{A463AF90-EE1B-4A1A-8DD9-BED993E3DBA7}" destId="{2937D333-AC53-4FE5-AD2B-859031B7A218}" srcOrd="1" destOrd="0" presId="urn:microsoft.com/office/officeart/2005/8/layout/list1"/>
    <dgm:cxn modelId="{5BDC2FA9-5364-49DB-AA2C-46821A6BC1B7}" type="presParOf" srcId="{492C14CD-ABE1-4E53-8EF0-0DCCE990A541}" destId="{4B21A6DE-816B-4BE3-829D-E3A5FBBAC7F2}" srcOrd="1" destOrd="0" presId="urn:microsoft.com/office/officeart/2005/8/layout/list1"/>
    <dgm:cxn modelId="{622005A4-D7E2-425F-9076-8D7AB3C6C5F3}" type="presParOf" srcId="{492C14CD-ABE1-4E53-8EF0-0DCCE990A541}" destId="{F2DCE614-A621-4F42-B187-EF2C1DF3E858}" srcOrd="2" destOrd="0" presId="urn:microsoft.com/office/officeart/2005/8/layout/list1"/>
    <dgm:cxn modelId="{A0B9AB1E-BFFB-416F-9314-F5EC46391625}" type="presParOf" srcId="{492C14CD-ABE1-4E53-8EF0-0DCCE990A541}" destId="{283338B3-1A29-4CDB-AF4C-049DFC5DF6D6}" srcOrd="3" destOrd="0" presId="urn:microsoft.com/office/officeart/2005/8/layout/list1"/>
    <dgm:cxn modelId="{0106798D-8360-4C99-ABA5-0214DDAA2DBF}" type="presParOf" srcId="{492C14CD-ABE1-4E53-8EF0-0DCCE990A541}" destId="{14A9B656-8BF6-4316-8A74-00DEF0443CAB}" srcOrd="4" destOrd="0" presId="urn:microsoft.com/office/officeart/2005/8/layout/list1"/>
    <dgm:cxn modelId="{D06D393E-241F-4546-BEF1-00F5D7A355E4}" type="presParOf" srcId="{14A9B656-8BF6-4316-8A74-00DEF0443CAB}" destId="{5C686F17-73E5-4EE7-AFAC-268E2D1C6A24}" srcOrd="0" destOrd="0" presId="urn:microsoft.com/office/officeart/2005/8/layout/list1"/>
    <dgm:cxn modelId="{3FD0F751-0D25-4DDA-9DB1-61A45067C9CA}" type="presParOf" srcId="{14A9B656-8BF6-4316-8A74-00DEF0443CAB}" destId="{863E502B-016D-40F3-81EE-DF4055A3DB76}" srcOrd="1" destOrd="0" presId="urn:microsoft.com/office/officeart/2005/8/layout/list1"/>
    <dgm:cxn modelId="{7FA7C5CD-1FC7-4B92-A6DD-33F3458E4F14}" type="presParOf" srcId="{492C14CD-ABE1-4E53-8EF0-0DCCE990A541}" destId="{76060864-83E3-4DC2-9E8E-D4A572D5C974}" srcOrd="5" destOrd="0" presId="urn:microsoft.com/office/officeart/2005/8/layout/list1"/>
    <dgm:cxn modelId="{161E1AE4-98E0-484D-97F3-F2A0208EFB09}" type="presParOf" srcId="{492C14CD-ABE1-4E53-8EF0-0DCCE990A541}" destId="{23AF31C6-99A9-4710-B85F-62DE2BB74D61}" srcOrd="6" destOrd="0" presId="urn:microsoft.com/office/officeart/2005/8/layout/list1"/>
    <dgm:cxn modelId="{12BCC19B-E770-4A65-8B26-21A24EE528BC}" type="presParOf" srcId="{492C14CD-ABE1-4E53-8EF0-0DCCE990A541}" destId="{57B02376-7045-4FCC-ADAC-4DD23E87F70C}" srcOrd="7" destOrd="0" presId="urn:microsoft.com/office/officeart/2005/8/layout/list1"/>
    <dgm:cxn modelId="{DACF6E76-5C19-48D2-9D69-C0DA02FD8D03}" type="presParOf" srcId="{492C14CD-ABE1-4E53-8EF0-0DCCE990A541}" destId="{AFD1EB8F-8182-465A-B596-8EFF9E6EEEAB}" srcOrd="8" destOrd="0" presId="urn:microsoft.com/office/officeart/2005/8/layout/list1"/>
    <dgm:cxn modelId="{26BCE663-707D-4784-9FE7-808C6EB52B3D}" type="presParOf" srcId="{AFD1EB8F-8182-465A-B596-8EFF9E6EEEAB}" destId="{F810AB04-D50C-43E6-A4FE-A0924B6A2C17}" srcOrd="0" destOrd="0" presId="urn:microsoft.com/office/officeart/2005/8/layout/list1"/>
    <dgm:cxn modelId="{32B88A76-78BA-4E2D-B9AA-8FFBD7A92C67}" type="presParOf" srcId="{AFD1EB8F-8182-465A-B596-8EFF9E6EEEAB}" destId="{A815972A-42C5-46C6-9389-E95E3C3779AD}" srcOrd="1" destOrd="0" presId="urn:microsoft.com/office/officeart/2005/8/layout/list1"/>
    <dgm:cxn modelId="{E5DD1BD4-61B8-4A39-B4B2-2CFFCAB36CBA}" type="presParOf" srcId="{492C14CD-ABE1-4E53-8EF0-0DCCE990A541}" destId="{7F5429EE-1BBD-4AF8-A838-50A7316576D9}" srcOrd="9" destOrd="0" presId="urn:microsoft.com/office/officeart/2005/8/layout/list1"/>
    <dgm:cxn modelId="{213F2CB8-3A95-423F-93B0-F659314BA7D5}" type="presParOf" srcId="{492C14CD-ABE1-4E53-8EF0-0DCCE990A541}" destId="{059022F8-EDCE-489C-9962-1ADE42A2CCE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2B284-BAC0-4D0C-B7F2-580854EDBC88}">
      <dsp:nvSpPr>
        <dsp:cNvPr id="0" name=""/>
        <dsp:cNvSpPr/>
      </dsp:nvSpPr>
      <dsp:spPr>
        <a:xfrm>
          <a:off x="1337192" y="44130"/>
          <a:ext cx="2471570" cy="2368916"/>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C0A4FA85-BE4F-411E-9B74-BD7A5F6699E8}">
      <dsp:nvSpPr>
        <dsp:cNvPr id="0" name=""/>
        <dsp:cNvSpPr/>
      </dsp:nvSpPr>
      <dsp:spPr>
        <a:xfrm>
          <a:off x="1618122" y="1983517"/>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Census</a:t>
          </a:r>
        </a:p>
      </dsp:txBody>
      <dsp:txXfrm>
        <a:off x="1618122" y="1983517"/>
        <a:ext cx="2762260" cy="663817"/>
      </dsp:txXfrm>
    </dsp:sp>
    <dsp:sp modelId="{B465C5CE-6045-4EB6-91C1-3E9FFE8D79D8}">
      <dsp:nvSpPr>
        <dsp:cNvPr id="0" name=""/>
        <dsp:cNvSpPr/>
      </dsp:nvSpPr>
      <dsp:spPr>
        <a:xfrm>
          <a:off x="4806205" y="44130"/>
          <a:ext cx="2535682" cy="2368916"/>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18D07FCD-8A20-410C-A5B7-3708BAA5EDDC}">
      <dsp:nvSpPr>
        <dsp:cNvPr id="0" name=""/>
        <dsp:cNvSpPr/>
      </dsp:nvSpPr>
      <dsp:spPr>
        <a:xfrm>
          <a:off x="5119191" y="1983517"/>
          <a:ext cx="2762260" cy="663817"/>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Edu. Policy 2016</a:t>
          </a:r>
        </a:p>
      </dsp:txBody>
      <dsp:txXfrm>
        <a:off x="5119191" y="1983517"/>
        <a:ext cx="2762260" cy="663817"/>
      </dsp:txXfrm>
    </dsp:sp>
    <dsp:sp modelId="{61699845-A71D-44D2-B519-A9D5F66B48C7}">
      <dsp:nvSpPr>
        <dsp:cNvPr id="0" name=""/>
        <dsp:cNvSpPr/>
      </dsp:nvSpPr>
      <dsp:spPr>
        <a:xfrm>
          <a:off x="1335774" y="2988354"/>
          <a:ext cx="2541420" cy="2368916"/>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3DC544EF-9D0D-4227-9A21-0BCF5E916C96}">
      <dsp:nvSpPr>
        <dsp:cNvPr id="0" name=""/>
        <dsp:cNvSpPr/>
      </dsp:nvSpPr>
      <dsp:spPr>
        <a:xfrm>
          <a:off x="1651629" y="4927742"/>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Health-Women, Children</a:t>
          </a:r>
        </a:p>
      </dsp:txBody>
      <dsp:txXfrm>
        <a:off x="1651629" y="4927742"/>
        <a:ext cx="2762260" cy="663817"/>
      </dsp:txXfrm>
    </dsp:sp>
    <dsp:sp modelId="{83FE66F1-725B-41EF-9C98-511A8EB67030}">
      <dsp:nvSpPr>
        <dsp:cNvPr id="0" name=""/>
        <dsp:cNvSpPr/>
      </dsp:nvSpPr>
      <dsp:spPr>
        <a:xfrm>
          <a:off x="4839711" y="2988354"/>
          <a:ext cx="2471506" cy="2368916"/>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EB0C63D5-A3CC-40B5-AF50-CCFB25C7023F}">
      <dsp:nvSpPr>
        <dsp:cNvPr id="0" name=""/>
        <dsp:cNvSpPr/>
      </dsp:nvSpPr>
      <dsp:spPr>
        <a:xfrm>
          <a:off x="5120609" y="4927742"/>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HDI-2015 | SDG</a:t>
          </a:r>
        </a:p>
      </dsp:txBody>
      <dsp:txXfrm>
        <a:off x="5120609" y="4927742"/>
        <a:ext cx="2762260" cy="6638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21341-3265-440B-9E86-C281C9CBC697}">
      <dsp:nvSpPr>
        <dsp:cNvPr id="0" name=""/>
        <dsp:cNvSpPr/>
      </dsp:nvSpPr>
      <dsp:spPr>
        <a:xfrm rot="5400000">
          <a:off x="-94741" y="96523"/>
          <a:ext cx="631611" cy="4421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48%</a:t>
          </a:r>
        </a:p>
      </dsp:txBody>
      <dsp:txXfrm rot="-5400000">
        <a:off x="2" y="222845"/>
        <a:ext cx="442127" cy="189484"/>
      </dsp:txXfrm>
    </dsp:sp>
    <dsp:sp modelId="{F01B78E9-5F74-410B-BE04-1320B0C3DD14}">
      <dsp:nvSpPr>
        <dsp:cNvPr id="0" name=""/>
        <dsp:cNvSpPr/>
      </dsp:nvSpPr>
      <dsp:spPr>
        <a:xfrm rot="5400000">
          <a:off x="4414752" y="-3970843"/>
          <a:ext cx="410547" cy="8355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Class5 kids who can read class2 text (u</a:t>
          </a:r>
        </a:p>
      </dsp:txBody>
      <dsp:txXfrm rot="-5400000">
        <a:off x="442128" y="21822"/>
        <a:ext cx="8335756" cy="370465"/>
      </dsp:txXfrm>
    </dsp:sp>
    <dsp:sp modelId="{2A8D3D19-30E6-4ED2-825B-6D93FA794D85}">
      <dsp:nvSpPr>
        <dsp:cNvPr id="0" name=""/>
        <dsp:cNvSpPr/>
      </dsp:nvSpPr>
      <dsp:spPr>
        <a:xfrm rot="5400000">
          <a:off x="-94741" y="669740"/>
          <a:ext cx="631611" cy="4421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25%</a:t>
          </a:r>
        </a:p>
      </dsp:txBody>
      <dsp:txXfrm rot="-5400000">
        <a:off x="2" y="796062"/>
        <a:ext cx="442127" cy="189484"/>
      </dsp:txXfrm>
    </dsp:sp>
    <dsp:sp modelId="{66D8B260-F8EF-46E3-B18E-002F1D869BB5}">
      <dsp:nvSpPr>
        <dsp:cNvPr id="0" name=""/>
        <dsp:cNvSpPr/>
      </dsp:nvSpPr>
      <dsp:spPr>
        <a:xfrm rot="5400000">
          <a:off x="4414752" y="-3397625"/>
          <a:ext cx="410547" cy="8355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Class3 kids can solve 2 digit subtraction (d</a:t>
          </a:r>
        </a:p>
      </dsp:txBody>
      <dsp:txXfrm rot="-5400000">
        <a:off x="442128" y="595040"/>
        <a:ext cx="8335756" cy="370465"/>
      </dsp:txXfrm>
    </dsp:sp>
    <dsp:sp modelId="{07E01420-BCC9-4DA2-8AA5-9C97B48179A7}">
      <dsp:nvSpPr>
        <dsp:cNvPr id="0" name=""/>
        <dsp:cNvSpPr/>
      </dsp:nvSpPr>
      <dsp:spPr>
        <a:xfrm rot="5400000">
          <a:off x="-94741" y="1242958"/>
          <a:ext cx="631611" cy="4421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~20%</a:t>
          </a:r>
        </a:p>
      </dsp:txBody>
      <dsp:txXfrm rot="-5400000">
        <a:off x="2" y="1369280"/>
        <a:ext cx="442127" cy="189484"/>
      </dsp:txXfrm>
    </dsp:sp>
    <dsp:sp modelId="{3C4BEA73-9757-4C7C-AA0F-3FEF87388094}">
      <dsp:nvSpPr>
        <dsp:cNvPr id="0" name=""/>
        <dsp:cNvSpPr/>
      </dsp:nvSpPr>
      <dsp:spPr>
        <a:xfrm rot="5400000">
          <a:off x="4414752" y="-2824408"/>
          <a:ext cx="410547" cy="8355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Class2 kids who can’t identify numbers </a:t>
          </a:r>
          <a:r>
            <a:rPr lang="en-US" sz="2600" kern="1200" dirty="0" err="1"/>
            <a:t>upto</a:t>
          </a:r>
          <a:r>
            <a:rPr lang="en-US" sz="2600" kern="1200" dirty="0"/>
            <a:t> 9 (d</a:t>
          </a:r>
        </a:p>
      </dsp:txBody>
      <dsp:txXfrm rot="-5400000">
        <a:off x="442128" y="1168257"/>
        <a:ext cx="8335756" cy="370465"/>
      </dsp:txXfrm>
    </dsp:sp>
    <dsp:sp modelId="{F6D6347B-E2A8-40AA-92D7-3BF0F3CE36AE}">
      <dsp:nvSpPr>
        <dsp:cNvPr id="0" name=""/>
        <dsp:cNvSpPr/>
      </dsp:nvSpPr>
      <dsp:spPr>
        <a:xfrm rot="5400000">
          <a:off x="-94741" y="1816175"/>
          <a:ext cx="631611" cy="4421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6%</a:t>
          </a:r>
        </a:p>
      </dsp:txBody>
      <dsp:txXfrm rot="-5400000">
        <a:off x="2" y="1942497"/>
        <a:ext cx="442127" cy="189484"/>
      </dsp:txXfrm>
    </dsp:sp>
    <dsp:sp modelId="{5AE18AD6-E4D6-4F51-9EAD-4265AD599501}">
      <dsp:nvSpPr>
        <dsp:cNvPr id="0" name=""/>
        <dsp:cNvSpPr/>
      </dsp:nvSpPr>
      <dsp:spPr>
        <a:xfrm rot="5400000">
          <a:off x="4414752" y="-2251191"/>
          <a:ext cx="410547" cy="8355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Schools without toilets (d</a:t>
          </a:r>
        </a:p>
      </dsp:txBody>
      <dsp:txXfrm rot="-5400000">
        <a:off x="442128" y="1741474"/>
        <a:ext cx="8335756" cy="370465"/>
      </dsp:txXfrm>
    </dsp:sp>
    <dsp:sp modelId="{EE040810-2A4C-49EF-9797-F1E0AC17CC86}">
      <dsp:nvSpPr>
        <dsp:cNvPr id="0" name=""/>
        <dsp:cNvSpPr/>
      </dsp:nvSpPr>
      <dsp:spPr>
        <a:xfrm rot="5400000">
          <a:off x="-94741" y="2389392"/>
          <a:ext cx="631611" cy="4421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56%</a:t>
          </a:r>
        </a:p>
      </dsp:txBody>
      <dsp:txXfrm rot="-5400000">
        <a:off x="2" y="2515714"/>
        <a:ext cx="442127" cy="189484"/>
      </dsp:txXfrm>
    </dsp:sp>
    <dsp:sp modelId="{1398732A-1D70-40D4-8AC6-91A874FD8AB9}">
      <dsp:nvSpPr>
        <dsp:cNvPr id="0" name=""/>
        <dsp:cNvSpPr/>
      </dsp:nvSpPr>
      <dsp:spPr>
        <a:xfrm rot="5400000">
          <a:off x="4414752" y="-1677973"/>
          <a:ext cx="410547" cy="8355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Schools with separate toilets for girls (u</a:t>
          </a:r>
        </a:p>
      </dsp:txBody>
      <dsp:txXfrm rot="-5400000">
        <a:off x="442128" y="2314692"/>
        <a:ext cx="8335756" cy="370465"/>
      </dsp:txXfrm>
    </dsp:sp>
    <dsp:sp modelId="{5100BB5D-10C8-4605-90AE-855EFB518867}">
      <dsp:nvSpPr>
        <dsp:cNvPr id="0" name=""/>
        <dsp:cNvSpPr/>
      </dsp:nvSpPr>
      <dsp:spPr>
        <a:xfrm rot="5400000">
          <a:off x="-94741" y="2962610"/>
          <a:ext cx="631611" cy="4421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49%</a:t>
          </a:r>
        </a:p>
      </dsp:txBody>
      <dsp:txXfrm rot="-5400000">
        <a:off x="2" y="3088932"/>
        <a:ext cx="442127" cy="189484"/>
      </dsp:txXfrm>
    </dsp:sp>
    <dsp:sp modelId="{28EE058D-5B8A-4FDF-8A50-1B190AB5391E}">
      <dsp:nvSpPr>
        <dsp:cNvPr id="0" name=""/>
        <dsp:cNvSpPr/>
      </dsp:nvSpPr>
      <dsp:spPr>
        <a:xfrm rot="5400000">
          <a:off x="4414752" y="-1104756"/>
          <a:ext cx="410547" cy="8355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err="1"/>
            <a:t>Pupil:teacher</a:t>
          </a:r>
          <a:r>
            <a:rPr lang="en-US" sz="2600" kern="1200" dirty="0"/>
            <a:t> ratio (u</a:t>
          </a:r>
        </a:p>
      </dsp:txBody>
      <dsp:txXfrm rot="-5400000">
        <a:off x="442128" y="2887909"/>
        <a:ext cx="8335756" cy="370465"/>
      </dsp:txXfrm>
    </dsp:sp>
    <dsp:sp modelId="{6D733418-1471-448A-B1AE-C72127DC6C17}">
      <dsp:nvSpPr>
        <dsp:cNvPr id="0" name=""/>
        <dsp:cNvSpPr/>
      </dsp:nvSpPr>
      <dsp:spPr>
        <a:xfrm rot="5400000">
          <a:off x="-94741" y="3535827"/>
          <a:ext cx="631611" cy="4421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3.3%</a:t>
          </a:r>
        </a:p>
      </dsp:txBody>
      <dsp:txXfrm rot="-5400000">
        <a:off x="2" y="3662149"/>
        <a:ext cx="442127" cy="189484"/>
      </dsp:txXfrm>
    </dsp:sp>
    <dsp:sp modelId="{B516B7E2-56E4-4A05-900A-C09C064CEAF7}">
      <dsp:nvSpPr>
        <dsp:cNvPr id="0" name=""/>
        <dsp:cNvSpPr/>
      </dsp:nvSpPr>
      <dsp:spPr>
        <a:xfrm rot="5400000">
          <a:off x="4414752" y="-531538"/>
          <a:ext cx="410547" cy="8355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Rural kids not enrolled (same)</a:t>
          </a:r>
        </a:p>
      </dsp:txBody>
      <dsp:txXfrm rot="-5400000">
        <a:off x="442128" y="3461127"/>
        <a:ext cx="8335756" cy="370465"/>
      </dsp:txXfrm>
    </dsp:sp>
    <dsp:sp modelId="{BD293A71-77C1-4108-8574-35D9498FB009}">
      <dsp:nvSpPr>
        <dsp:cNvPr id="0" name=""/>
        <dsp:cNvSpPr/>
      </dsp:nvSpPr>
      <dsp:spPr>
        <a:xfrm rot="5400000">
          <a:off x="-94741" y="4109045"/>
          <a:ext cx="631611" cy="4421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73</a:t>
          </a:r>
        </a:p>
      </dsp:txBody>
      <dsp:txXfrm rot="-5400000">
        <a:off x="2" y="4235367"/>
        <a:ext cx="442127" cy="189484"/>
      </dsp:txXfrm>
    </dsp:sp>
    <dsp:sp modelId="{7B5CDDFE-DBD0-4069-ADE9-68251739A69B}">
      <dsp:nvSpPr>
        <dsp:cNvPr id="0" name=""/>
        <dsp:cNvSpPr/>
      </dsp:nvSpPr>
      <dsp:spPr>
        <a:xfrm rot="5400000">
          <a:off x="4414752" y="41678"/>
          <a:ext cx="410547" cy="8355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Classroom : teacher ratio</a:t>
          </a:r>
        </a:p>
      </dsp:txBody>
      <dsp:txXfrm rot="-5400000">
        <a:off x="442128" y="4034344"/>
        <a:ext cx="8335756" cy="370465"/>
      </dsp:txXfrm>
    </dsp:sp>
    <dsp:sp modelId="{D40A77D1-EC0C-4B33-A763-55579A118545}">
      <dsp:nvSpPr>
        <dsp:cNvPr id="0" name=""/>
        <dsp:cNvSpPr/>
      </dsp:nvSpPr>
      <dsp:spPr>
        <a:xfrm rot="5400000">
          <a:off x="-94741" y="4682262"/>
          <a:ext cx="631611" cy="4421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71%</a:t>
          </a:r>
        </a:p>
      </dsp:txBody>
      <dsp:txXfrm rot="-5400000">
        <a:off x="2" y="4808584"/>
        <a:ext cx="442127" cy="189484"/>
      </dsp:txXfrm>
    </dsp:sp>
    <dsp:sp modelId="{EC552AFA-1378-423A-A9A3-7FDCF67E72AA}">
      <dsp:nvSpPr>
        <dsp:cNvPr id="0" name=""/>
        <dsp:cNvSpPr/>
      </dsp:nvSpPr>
      <dsp:spPr>
        <a:xfrm rot="5400000">
          <a:off x="4414752" y="614895"/>
          <a:ext cx="410547" cy="8355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Kids attendance (d</a:t>
          </a:r>
        </a:p>
      </dsp:txBody>
      <dsp:txXfrm rot="-5400000">
        <a:off x="442128" y="4607561"/>
        <a:ext cx="8335756" cy="370465"/>
      </dsp:txXfrm>
    </dsp:sp>
    <dsp:sp modelId="{94ADAF59-471E-495E-BC17-A5838D82BF3A}">
      <dsp:nvSpPr>
        <dsp:cNvPr id="0" name=""/>
        <dsp:cNvSpPr/>
      </dsp:nvSpPr>
      <dsp:spPr>
        <a:xfrm rot="5400000">
          <a:off x="-94741" y="5255479"/>
          <a:ext cx="631611" cy="4421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57%</a:t>
          </a:r>
        </a:p>
      </dsp:txBody>
      <dsp:txXfrm rot="-5400000">
        <a:off x="2" y="5381801"/>
        <a:ext cx="442127" cy="189484"/>
      </dsp:txXfrm>
    </dsp:sp>
    <dsp:sp modelId="{98A59833-A7F0-4B44-ABD4-DC42BDA36C98}">
      <dsp:nvSpPr>
        <dsp:cNvPr id="0" name=""/>
        <dsp:cNvSpPr/>
      </dsp:nvSpPr>
      <dsp:spPr>
        <a:xfrm rot="5400000">
          <a:off x="4414752" y="1188113"/>
          <a:ext cx="410547" cy="8355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Schools have 2 classes running in same room. (u</a:t>
          </a:r>
        </a:p>
      </dsp:txBody>
      <dsp:txXfrm rot="-5400000">
        <a:off x="442128" y="5180779"/>
        <a:ext cx="8335756" cy="370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33A2E-8CBE-4CF7-866E-80865375F931}">
      <dsp:nvSpPr>
        <dsp:cNvPr id="0" name=""/>
        <dsp:cNvSpPr/>
      </dsp:nvSpPr>
      <dsp:spPr>
        <a:xfrm rot="16200000">
          <a:off x="-55490" y="59957"/>
          <a:ext cx="4416425" cy="4296510"/>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9397" bIns="0" numCol="1" spcCol="1270" anchor="t" anchorCtr="0">
          <a:noAutofit/>
        </a:bodyPr>
        <a:lstStyle/>
        <a:p>
          <a:pPr marL="0" lvl="0" indent="0" algn="l" defTabSz="1244600">
            <a:lnSpc>
              <a:spcPct val="90000"/>
            </a:lnSpc>
            <a:spcBef>
              <a:spcPct val="0"/>
            </a:spcBef>
            <a:spcAft>
              <a:spcPct val="35000"/>
            </a:spcAft>
            <a:buNone/>
          </a:pPr>
          <a:r>
            <a:rPr lang="en-US" sz="2800" kern="1200" dirty="0">
              <a:latin typeface="Franklin Gothic Medium Cond" panose="020B0606030402020204" pitchFamily="34" charset="0"/>
            </a:rPr>
            <a:t>Section (18)</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no failure till class 8- because repeat class is demotivating and discouraging  ►  Dropout rate ▲</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enforced since 2010.</a:t>
          </a:r>
        </a:p>
      </dsp:txBody>
      <dsp:txXfrm rot="5400000">
        <a:off x="4468" y="883284"/>
        <a:ext cx="4296510" cy="2649855"/>
      </dsp:txXfrm>
    </dsp:sp>
    <dsp:sp modelId="{8622F273-F2FE-4DFC-BCC1-5ECB52101211}">
      <dsp:nvSpPr>
        <dsp:cNvPr id="0" name=""/>
        <dsp:cNvSpPr/>
      </dsp:nvSpPr>
      <dsp:spPr>
        <a:xfrm rot="16200000">
          <a:off x="4563257" y="59957"/>
          <a:ext cx="4416425" cy="4296510"/>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9397" bIns="0" numCol="1" spcCol="1270" anchor="t" anchorCtr="0">
          <a:noAutofit/>
        </a:bodyPr>
        <a:lstStyle/>
        <a:p>
          <a:pPr marL="0" lvl="0" indent="0" algn="l" defTabSz="1244600">
            <a:lnSpc>
              <a:spcPct val="90000"/>
            </a:lnSpc>
            <a:spcBef>
              <a:spcPct val="0"/>
            </a:spcBef>
            <a:spcAft>
              <a:spcPct val="35000"/>
            </a:spcAft>
            <a:buNone/>
          </a:pPr>
          <a:r>
            <a:rPr lang="en-US" sz="2800" kern="1200">
              <a:latin typeface="Franklin Gothic Medium Cond" panose="020B0606030402020204" pitchFamily="34" charset="0"/>
            </a:rPr>
            <a:t>Section 29(h)</a:t>
          </a:r>
          <a:endParaRPr lang="en-US" sz="2800" kern="1200" dirty="0">
            <a:latin typeface="Franklin Gothic Medium Cond" panose="020B0606030402020204" pitchFamily="34" charset="0"/>
          </a:endParaRP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continuous and comprehensive evaluation CCE</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individual assessment by teachers ►  don’t have time; training</a:t>
          </a:r>
        </a:p>
        <a:p>
          <a:pPr marL="228600" lvl="1" indent="-228600" algn="l" defTabSz="977900">
            <a:lnSpc>
              <a:spcPct val="90000"/>
            </a:lnSpc>
            <a:spcBef>
              <a:spcPct val="0"/>
            </a:spcBef>
            <a:spcAft>
              <a:spcPct val="15000"/>
            </a:spcAft>
            <a:buChar char="•"/>
          </a:pPr>
          <a:r>
            <a:rPr lang="en-US" sz="2200" kern="1200" dirty="0" err="1">
              <a:latin typeface="Franklin Gothic Medium Cond" panose="020B0606030402020204" pitchFamily="34" charset="0"/>
            </a:rPr>
            <a:t>Powerpoint</a:t>
          </a:r>
          <a:r>
            <a:rPr lang="en-US" sz="2200" kern="1200" dirty="0">
              <a:latin typeface="Franklin Gothic Medium Cond" panose="020B0606030402020204" pitchFamily="34" charset="0"/>
            </a:rPr>
            <a:t>, projects ►  copied from internet / buddies</a:t>
          </a:r>
        </a:p>
      </dsp:txBody>
      <dsp:txXfrm rot="5400000">
        <a:off x="4623215" y="883284"/>
        <a:ext cx="4296510" cy="264985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99ACC-21EE-4ED9-BFE7-43489C8ABB38}">
      <dsp:nvSpPr>
        <dsp:cNvPr id="0" name=""/>
        <dsp:cNvSpPr/>
      </dsp:nvSpPr>
      <dsp:spPr>
        <a:xfrm rot="5400000">
          <a:off x="-639771" y="1910044"/>
          <a:ext cx="2813391" cy="33945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6E1D85-E199-43F1-9730-2162D46D8DFF}">
      <dsp:nvSpPr>
        <dsp:cNvPr id="0" name=""/>
        <dsp:cNvSpPr/>
      </dsp:nvSpPr>
      <dsp:spPr>
        <a:xfrm>
          <a:off x="4854" y="110738"/>
          <a:ext cx="3771766" cy="22630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Class-10 high failure rate in Maths, Science, English</a:t>
          </a:r>
        </a:p>
      </dsp:txBody>
      <dsp:txXfrm>
        <a:off x="71137" y="177021"/>
        <a:ext cx="3639200" cy="2130494"/>
      </dsp:txXfrm>
    </dsp:sp>
    <dsp:sp modelId="{107A0E70-01A3-4C9F-816F-03633727F9EF}">
      <dsp:nvSpPr>
        <dsp:cNvPr id="0" name=""/>
        <dsp:cNvSpPr/>
      </dsp:nvSpPr>
      <dsp:spPr>
        <a:xfrm>
          <a:off x="774641" y="3324457"/>
          <a:ext cx="5001016" cy="33945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33BA5C-B120-4744-9AB5-012E31686190}">
      <dsp:nvSpPr>
        <dsp:cNvPr id="0" name=""/>
        <dsp:cNvSpPr/>
      </dsp:nvSpPr>
      <dsp:spPr>
        <a:xfrm>
          <a:off x="4854" y="2939564"/>
          <a:ext cx="3771766" cy="22630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Part-A tough if u want pursue higher edu.</a:t>
          </a:r>
        </a:p>
      </dsp:txBody>
      <dsp:txXfrm>
        <a:off x="71137" y="3005847"/>
        <a:ext cx="3639200" cy="2130494"/>
      </dsp:txXfrm>
    </dsp:sp>
    <dsp:sp modelId="{F030CB49-6641-45D1-8E44-DE34BBF5F4F0}">
      <dsp:nvSpPr>
        <dsp:cNvPr id="0" name=""/>
        <dsp:cNvSpPr/>
      </dsp:nvSpPr>
      <dsp:spPr>
        <a:xfrm>
          <a:off x="5021304" y="2939564"/>
          <a:ext cx="3771766" cy="22630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Part-B: easy, if u want to take vocational stream.</a:t>
          </a:r>
        </a:p>
      </dsp:txBody>
      <dsp:txXfrm>
        <a:off x="5087587" y="3005847"/>
        <a:ext cx="3639200" cy="21304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20EBA-3CFC-45B1-ABE8-5D658E34F9C6}">
      <dsp:nvSpPr>
        <dsp:cNvPr id="0" name=""/>
        <dsp:cNvSpPr/>
      </dsp:nvSpPr>
      <dsp:spPr>
        <a:xfrm>
          <a:off x="1812"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448CFA-FDB7-4A70-8CDB-C17473A4B88E}">
      <dsp:nvSpPr>
        <dsp:cNvPr id="0" name=""/>
        <dsp:cNvSpPr/>
      </dsp:nvSpPr>
      <dsp:spPr>
        <a:xfrm>
          <a:off x="109676" y="388958"/>
          <a:ext cx="1941542" cy="164967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BF86D-0831-4D65-B62B-3BC0E25AEA65}">
      <dsp:nvSpPr>
        <dsp:cNvPr id="0" name=""/>
        <dsp:cNvSpPr/>
      </dsp:nvSpPr>
      <dsp:spPr>
        <a:xfrm>
          <a:off x="109676"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Before Independence</a:t>
          </a:r>
          <a:endParaRPr lang="en-US" sz="2000" kern="1200" dirty="0"/>
        </a:p>
      </dsp:txBody>
      <dsp:txXfrm>
        <a:off x="109676" y="2038634"/>
        <a:ext cx="1941542" cy="685250"/>
      </dsp:txXfrm>
    </dsp:sp>
    <dsp:sp modelId="{DCFA7185-5B57-42D7-A988-8352230BF42F}">
      <dsp:nvSpPr>
        <dsp:cNvPr id="0" name=""/>
        <dsp:cNvSpPr/>
      </dsp:nvSpPr>
      <dsp:spPr>
        <a:xfrm>
          <a:off x="2465754"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0F12C96-DA92-467D-930B-3080AF4E09B3}">
      <dsp:nvSpPr>
        <dsp:cNvPr id="0" name=""/>
        <dsp:cNvSpPr/>
      </dsp:nvSpPr>
      <dsp:spPr>
        <a:xfrm>
          <a:off x="2573617" y="388958"/>
          <a:ext cx="1941542" cy="164967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7B0001-2B79-4980-B5BC-7B695CED903C}">
      <dsp:nvSpPr>
        <dsp:cNvPr id="0" name=""/>
        <dsp:cNvSpPr/>
      </dsp:nvSpPr>
      <dsp:spPr>
        <a:xfrm>
          <a:off x="2573617"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After Independence</a:t>
          </a:r>
          <a:endParaRPr lang="en-US" sz="2000" kern="1200" dirty="0"/>
        </a:p>
      </dsp:txBody>
      <dsp:txXfrm>
        <a:off x="2573617" y="2038634"/>
        <a:ext cx="1941542" cy="685250"/>
      </dsp:txXfrm>
    </dsp:sp>
    <dsp:sp modelId="{CAB220E5-E150-4085-AAFE-657AC98A76BB}">
      <dsp:nvSpPr>
        <dsp:cNvPr id="0" name=""/>
        <dsp:cNvSpPr/>
      </dsp:nvSpPr>
      <dsp:spPr>
        <a:xfrm>
          <a:off x="4929696"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E275783-6C37-42A6-9270-6FC19BF82E94}">
      <dsp:nvSpPr>
        <dsp:cNvPr id="0" name=""/>
        <dsp:cNvSpPr/>
      </dsp:nvSpPr>
      <dsp:spPr>
        <a:xfrm>
          <a:off x="5037559" y="388958"/>
          <a:ext cx="1941542" cy="1649676"/>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12E3B2-5F28-48E6-A67E-68931F5EC137}">
      <dsp:nvSpPr>
        <dsp:cNvPr id="0" name=""/>
        <dsp:cNvSpPr/>
      </dsp:nvSpPr>
      <dsp:spPr>
        <a:xfrm>
          <a:off x="5037559"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KG, Admission, Language, Fail</a:t>
          </a:r>
        </a:p>
      </dsp:txBody>
      <dsp:txXfrm>
        <a:off x="5037559" y="2038634"/>
        <a:ext cx="1941542" cy="685250"/>
      </dsp:txXfrm>
    </dsp:sp>
    <dsp:sp modelId="{061B2F22-D17F-4D8E-A36F-A32ED8DED806}">
      <dsp:nvSpPr>
        <dsp:cNvPr id="0" name=""/>
        <dsp:cNvSpPr/>
      </dsp:nvSpPr>
      <dsp:spPr>
        <a:xfrm>
          <a:off x="1233783"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51A196-9B10-4EC6-92B9-DDCA68B18366}">
      <dsp:nvSpPr>
        <dsp:cNvPr id="0" name=""/>
        <dsp:cNvSpPr/>
      </dsp:nvSpPr>
      <dsp:spPr>
        <a:xfrm>
          <a:off x="1341647" y="3142648"/>
          <a:ext cx="1941542" cy="1649676"/>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2FF74-9DA2-4565-A960-1E94ECE067DF}">
      <dsp:nvSpPr>
        <dsp:cNvPr id="0" name=""/>
        <dsp:cNvSpPr/>
      </dsp:nvSpPr>
      <dsp:spPr>
        <a:xfrm>
          <a:off x="1341647" y="4792325"/>
          <a:ext cx="1941542" cy="685250"/>
        </a:xfrm>
        <a:prstGeom prst="rect">
          <a:avLst/>
        </a:prstGeom>
        <a:solidFill>
          <a:srgbClr val="C00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Higher Edu: Politics, mushroom</a:t>
          </a:r>
        </a:p>
      </dsp:txBody>
      <dsp:txXfrm>
        <a:off x="1341647" y="4792325"/>
        <a:ext cx="1941542" cy="685250"/>
      </dsp:txXfrm>
    </dsp:sp>
    <dsp:sp modelId="{D2ED7067-08CC-4B63-A0AC-72390887306C}">
      <dsp:nvSpPr>
        <dsp:cNvPr id="0" name=""/>
        <dsp:cNvSpPr/>
      </dsp:nvSpPr>
      <dsp:spPr>
        <a:xfrm>
          <a:off x="3697725"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035946B-BF1C-417A-95D7-05D92C53A67A}">
      <dsp:nvSpPr>
        <dsp:cNvPr id="0" name=""/>
        <dsp:cNvSpPr/>
      </dsp:nvSpPr>
      <dsp:spPr>
        <a:xfrm>
          <a:off x="3805588" y="3142648"/>
          <a:ext cx="1941542" cy="1649676"/>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74B852-DDC7-43FC-A947-1A512A245E58}">
      <dsp:nvSpPr>
        <dsp:cNvPr id="0" name=""/>
        <dsp:cNvSpPr/>
      </dsp:nvSpPr>
      <dsp:spPr>
        <a:xfrm>
          <a:off x="3805588" y="4792325"/>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HRM </a:t>
          </a:r>
        </a:p>
      </dsp:txBody>
      <dsp:txXfrm>
        <a:off x="3805588" y="4792325"/>
        <a:ext cx="1941542" cy="6852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34C61-2F49-48BC-A055-F2CA85498F67}">
      <dsp:nvSpPr>
        <dsp:cNvPr id="0" name=""/>
        <dsp:cNvSpPr/>
      </dsp:nvSpPr>
      <dsp:spPr>
        <a:xfrm>
          <a:off x="0" y="0"/>
          <a:ext cx="8797925" cy="25295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Open Distance learning/MOOC</a:t>
          </a:r>
        </a:p>
        <a:p>
          <a:pPr marL="285750" lvl="1" indent="-285750" algn="l" defTabSz="1289050">
            <a:lnSpc>
              <a:spcPct val="90000"/>
            </a:lnSpc>
            <a:spcBef>
              <a:spcPct val="0"/>
            </a:spcBef>
            <a:spcAft>
              <a:spcPct val="15000"/>
            </a:spcAft>
            <a:buChar char="•"/>
          </a:pPr>
          <a:r>
            <a:rPr lang="en-US" sz="2900" kern="1200" dirty="0"/>
            <a:t>SWAYAM self-study portal</a:t>
          </a:r>
        </a:p>
        <a:p>
          <a:pPr marL="285750" lvl="1" indent="-285750" algn="l" defTabSz="1289050">
            <a:lnSpc>
              <a:spcPct val="90000"/>
            </a:lnSpc>
            <a:spcBef>
              <a:spcPct val="0"/>
            </a:spcBef>
            <a:spcAft>
              <a:spcPct val="15000"/>
            </a:spcAft>
            <a:buChar char="•"/>
          </a:pPr>
          <a:r>
            <a:rPr lang="en-US" sz="2900" kern="1200" dirty="0"/>
            <a:t>IGNOU, quality control </a:t>
          </a:r>
        </a:p>
        <a:p>
          <a:pPr marL="285750" lvl="1" indent="-285750" algn="l" defTabSz="1289050">
            <a:lnSpc>
              <a:spcPct val="90000"/>
            </a:lnSpc>
            <a:spcBef>
              <a:spcPct val="0"/>
            </a:spcBef>
            <a:spcAft>
              <a:spcPct val="15000"/>
            </a:spcAft>
            <a:buChar char="•"/>
          </a:pPr>
          <a:r>
            <a:rPr lang="en-US" sz="2900" kern="1200" dirty="0"/>
            <a:t>NIOS: vocational/skill Development</a:t>
          </a:r>
        </a:p>
      </dsp:txBody>
      <dsp:txXfrm>
        <a:off x="2012540" y="0"/>
        <a:ext cx="6785384" cy="2529555"/>
      </dsp:txXfrm>
    </dsp:sp>
    <dsp:sp modelId="{3B6C76AC-FCD9-46DE-90A4-F5BC87F48CF1}">
      <dsp:nvSpPr>
        <dsp:cNvPr id="0" name=""/>
        <dsp:cNvSpPr/>
      </dsp:nvSpPr>
      <dsp:spPr>
        <a:xfrm>
          <a:off x="252955" y="252955"/>
          <a:ext cx="1759585" cy="2023644"/>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D6A1F9-BA15-4593-B394-F10FFEB48A5F}">
      <dsp:nvSpPr>
        <dsp:cNvPr id="0" name=""/>
        <dsp:cNvSpPr/>
      </dsp:nvSpPr>
      <dsp:spPr>
        <a:xfrm>
          <a:off x="0" y="2782510"/>
          <a:ext cx="8797925" cy="25295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Intl. uni.</a:t>
          </a:r>
        </a:p>
        <a:p>
          <a:pPr marL="285750" lvl="1" indent="-285750" algn="l" defTabSz="1289050">
            <a:lnSpc>
              <a:spcPct val="90000"/>
            </a:lnSpc>
            <a:spcBef>
              <a:spcPct val="0"/>
            </a:spcBef>
            <a:spcAft>
              <a:spcPct val="15000"/>
            </a:spcAft>
            <a:buChar char="•"/>
          </a:pPr>
          <a:r>
            <a:rPr lang="en-US" sz="2900" kern="1200" dirty="0"/>
            <a:t>top-200 </a:t>
          </a:r>
          <a:r>
            <a:rPr lang="en-US" sz="2900" kern="1200" dirty="0" err="1"/>
            <a:t>invite'em</a:t>
          </a:r>
          <a:r>
            <a:rPr lang="en-US" sz="2900" kern="1200" dirty="0"/>
            <a:t> to India (NITI: separate law)</a:t>
          </a:r>
        </a:p>
        <a:p>
          <a:pPr marL="285750" lvl="1" indent="-285750" algn="l" defTabSz="1289050">
            <a:lnSpc>
              <a:spcPct val="90000"/>
            </a:lnSpc>
            <a:spcBef>
              <a:spcPct val="0"/>
            </a:spcBef>
            <a:spcAft>
              <a:spcPct val="15000"/>
            </a:spcAft>
            <a:buChar char="•"/>
          </a:pPr>
          <a:r>
            <a:rPr lang="en-US" sz="2900" kern="1200" dirty="0"/>
            <a:t>two-way street; update curriculum, Indian uni. can setup abroad</a:t>
          </a:r>
        </a:p>
      </dsp:txBody>
      <dsp:txXfrm>
        <a:off x="2012540" y="2782510"/>
        <a:ext cx="6785384" cy="2529555"/>
      </dsp:txXfrm>
    </dsp:sp>
    <dsp:sp modelId="{DF8B4122-A8CB-40AF-850C-291E8B343597}">
      <dsp:nvSpPr>
        <dsp:cNvPr id="0" name=""/>
        <dsp:cNvSpPr/>
      </dsp:nvSpPr>
      <dsp:spPr>
        <a:xfrm>
          <a:off x="212617" y="3035466"/>
          <a:ext cx="1840261" cy="2023644"/>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20EBA-3CFC-45B1-ABE8-5D658E34F9C6}">
      <dsp:nvSpPr>
        <dsp:cNvPr id="0" name=""/>
        <dsp:cNvSpPr/>
      </dsp:nvSpPr>
      <dsp:spPr>
        <a:xfrm>
          <a:off x="1812"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448CFA-FDB7-4A70-8CDB-C17473A4B88E}">
      <dsp:nvSpPr>
        <dsp:cNvPr id="0" name=""/>
        <dsp:cNvSpPr/>
      </dsp:nvSpPr>
      <dsp:spPr>
        <a:xfrm>
          <a:off x="109676" y="388958"/>
          <a:ext cx="1941542" cy="164967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BF86D-0831-4D65-B62B-3BC0E25AEA65}">
      <dsp:nvSpPr>
        <dsp:cNvPr id="0" name=""/>
        <dsp:cNvSpPr/>
      </dsp:nvSpPr>
      <dsp:spPr>
        <a:xfrm>
          <a:off x="109676"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Before Independence</a:t>
          </a:r>
          <a:endParaRPr lang="en-US" sz="2000" kern="1200" dirty="0"/>
        </a:p>
      </dsp:txBody>
      <dsp:txXfrm>
        <a:off x="109676" y="2038634"/>
        <a:ext cx="1941542" cy="685250"/>
      </dsp:txXfrm>
    </dsp:sp>
    <dsp:sp modelId="{DCFA7185-5B57-42D7-A988-8352230BF42F}">
      <dsp:nvSpPr>
        <dsp:cNvPr id="0" name=""/>
        <dsp:cNvSpPr/>
      </dsp:nvSpPr>
      <dsp:spPr>
        <a:xfrm>
          <a:off x="2465754"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0F12C96-DA92-467D-930B-3080AF4E09B3}">
      <dsp:nvSpPr>
        <dsp:cNvPr id="0" name=""/>
        <dsp:cNvSpPr/>
      </dsp:nvSpPr>
      <dsp:spPr>
        <a:xfrm>
          <a:off x="2573617" y="388958"/>
          <a:ext cx="1941542" cy="164967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7B0001-2B79-4980-B5BC-7B695CED903C}">
      <dsp:nvSpPr>
        <dsp:cNvPr id="0" name=""/>
        <dsp:cNvSpPr/>
      </dsp:nvSpPr>
      <dsp:spPr>
        <a:xfrm>
          <a:off x="2573617"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After Independence</a:t>
          </a:r>
          <a:endParaRPr lang="en-US" sz="2000" kern="1200" dirty="0"/>
        </a:p>
      </dsp:txBody>
      <dsp:txXfrm>
        <a:off x="2573617" y="2038634"/>
        <a:ext cx="1941542" cy="685250"/>
      </dsp:txXfrm>
    </dsp:sp>
    <dsp:sp modelId="{CAB220E5-E150-4085-AAFE-657AC98A76BB}">
      <dsp:nvSpPr>
        <dsp:cNvPr id="0" name=""/>
        <dsp:cNvSpPr/>
      </dsp:nvSpPr>
      <dsp:spPr>
        <a:xfrm>
          <a:off x="4929696"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E275783-6C37-42A6-9270-6FC19BF82E94}">
      <dsp:nvSpPr>
        <dsp:cNvPr id="0" name=""/>
        <dsp:cNvSpPr/>
      </dsp:nvSpPr>
      <dsp:spPr>
        <a:xfrm>
          <a:off x="5037559" y="388958"/>
          <a:ext cx="1941542" cy="1649676"/>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12E3B2-5F28-48E6-A67E-68931F5EC137}">
      <dsp:nvSpPr>
        <dsp:cNvPr id="0" name=""/>
        <dsp:cNvSpPr/>
      </dsp:nvSpPr>
      <dsp:spPr>
        <a:xfrm>
          <a:off x="5037559"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KG, Admission, Language, Fail</a:t>
          </a:r>
        </a:p>
      </dsp:txBody>
      <dsp:txXfrm>
        <a:off x="5037559" y="2038634"/>
        <a:ext cx="1941542" cy="685250"/>
      </dsp:txXfrm>
    </dsp:sp>
    <dsp:sp modelId="{061B2F22-D17F-4D8E-A36F-A32ED8DED806}">
      <dsp:nvSpPr>
        <dsp:cNvPr id="0" name=""/>
        <dsp:cNvSpPr/>
      </dsp:nvSpPr>
      <dsp:spPr>
        <a:xfrm>
          <a:off x="1233783"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51A196-9B10-4EC6-92B9-DDCA68B18366}">
      <dsp:nvSpPr>
        <dsp:cNvPr id="0" name=""/>
        <dsp:cNvSpPr/>
      </dsp:nvSpPr>
      <dsp:spPr>
        <a:xfrm>
          <a:off x="1341647" y="3142648"/>
          <a:ext cx="1941542" cy="1649676"/>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2FF74-9DA2-4565-A960-1E94ECE067DF}">
      <dsp:nvSpPr>
        <dsp:cNvPr id="0" name=""/>
        <dsp:cNvSpPr/>
      </dsp:nvSpPr>
      <dsp:spPr>
        <a:xfrm>
          <a:off x="1341647" y="4792325"/>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Higher Edu: Politics, mushroom</a:t>
          </a:r>
        </a:p>
      </dsp:txBody>
      <dsp:txXfrm>
        <a:off x="1341647" y="4792325"/>
        <a:ext cx="1941542" cy="685250"/>
      </dsp:txXfrm>
    </dsp:sp>
    <dsp:sp modelId="{D2ED7067-08CC-4B63-A0AC-72390887306C}">
      <dsp:nvSpPr>
        <dsp:cNvPr id="0" name=""/>
        <dsp:cNvSpPr/>
      </dsp:nvSpPr>
      <dsp:spPr>
        <a:xfrm>
          <a:off x="3697725"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035946B-BF1C-417A-95D7-05D92C53A67A}">
      <dsp:nvSpPr>
        <dsp:cNvPr id="0" name=""/>
        <dsp:cNvSpPr/>
      </dsp:nvSpPr>
      <dsp:spPr>
        <a:xfrm>
          <a:off x="3805588" y="3142648"/>
          <a:ext cx="1941542" cy="1649676"/>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74B852-DDC7-43FC-A947-1A512A245E58}">
      <dsp:nvSpPr>
        <dsp:cNvPr id="0" name=""/>
        <dsp:cNvSpPr/>
      </dsp:nvSpPr>
      <dsp:spPr>
        <a:xfrm>
          <a:off x="3805588" y="4792325"/>
          <a:ext cx="1941542" cy="685250"/>
        </a:xfrm>
        <a:prstGeom prst="rect">
          <a:avLst/>
        </a:prstGeom>
        <a:solidFill>
          <a:srgbClr val="C00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HRM </a:t>
          </a:r>
        </a:p>
      </dsp:txBody>
      <dsp:txXfrm>
        <a:off x="3805588" y="4792325"/>
        <a:ext cx="1941542" cy="6852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15015-BC0D-4B88-98EF-F8EDADD72B0E}">
      <dsp:nvSpPr>
        <dsp:cNvPr id="0" name=""/>
        <dsp:cNvSpPr/>
      </dsp:nvSpPr>
      <dsp:spPr>
        <a:xfrm>
          <a:off x="0" y="16698"/>
          <a:ext cx="8797925" cy="8669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All India</a:t>
          </a:r>
        </a:p>
      </dsp:txBody>
      <dsp:txXfrm>
        <a:off x="42322" y="59020"/>
        <a:ext cx="8713281" cy="782326"/>
      </dsp:txXfrm>
    </dsp:sp>
    <dsp:sp modelId="{480C00BA-551D-454D-85C0-BAC5A1599240}">
      <dsp:nvSpPr>
        <dsp:cNvPr id="0" name=""/>
        <dsp:cNvSpPr/>
      </dsp:nvSpPr>
      <dsp:spPr>
        <a:xfrm>
          <a:off x="0" y="883668"/>
          <a:ext cx="8797925" cy="184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US" sz="3000" kern="1200" dirty="0"/>
            <a:t>Indian Education service (IES); HRD as </a:t>
          </a:r>
          <a:r>
            <a:rPr lang="en-US" sz="3000" kern="1200"/>
            <a:t>cadre controlling</a:t>
          </a:r>
        </a:p>
        <a:p>
          <a:pPr marL="285750" lvl="1" indent="-285750" algn="l" defTabSz="1333500">
            <a:lnSpc>
              <a:spcPct val="90000"/>
            </a:lnSpc>
            <a:spcBef>
              <a:spcPct val="0"/>
            </a:spcBef>
            <a:spcAft>
              <a:spcPct val="20000"/>
            </a:spcAft>
            <a:buChar char="•"/>
          </a:pPr>
          <a:r>
            <a:rPr lang="en-US" sz="3000" kern="1200" dirty="0"/>
            <a:t>until that happens- one time recruitment by UPSC to absorb existing officials</a:t>
          </a:r>
        </a:p>
        <a:p>
          <a:pPr marL="285750" lvl="1" indent="-285750" algn="l" defTabSz="1333500">
            <a:lnSpc>
              <a:spcPct val="90000"/>
            </a:lnSpc>
            <a:spcBef>
              <a:spcPct val="0"/>
            </a:spcBef>
            <a:spcAft>
              <a:spcPct val="20000"/>
            </a:spcAft>
            <a:buChar char="•"/>
          </a:pPr>
          <a:r>
            <a:rPr lang="en-US" sz="3000" kern="1200"/>
            <a:t>with concurrence of states = cooperative fed.</a:t>
          </a:r>
          <a:endParaRPr lang="en-US" sz="3000" kern="1200" dirty="0"/>
        </a:p>
      </dsp:txBody>
      <dsp:txXfrm>
        <a:off x="0" y="883668"/>
        <a:ext cx="8797925" cy="1848510"/>
      </dsp:txXfrm>
    </dsp:sp>
    <dsp:sp modelId="{E4BE7C46-972A-45B0-8B45-FCAE157F645A}">
      <dsp:nvSpPr>
        <dsp:cNvPr id="0" name=""/>
        <dsp:cNvSpPr/>
      </dsp:nvSpPr>
      <dsp:spPr>
        <a:xfrm>
          <a:off x="0" y="2732178"/>
          <a:ext cx="8797925" cy="866970"/>
        </a:xfrm>
        <a:prstGeom prst="roundRect">
          <a:avLst/>
        </a:prstGeom>
        <a:solidFill>
          <a:schemeClr val="accent3">
            <a:hueOff val="-2790486"/>
            <a:satOff val="-15286"/>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State level</a:t>
          </a:r>
        </a:p>
      </dsp:txBody>
      <dsp:txXfrm>
        <a:off x="42322" y="2774500"/>
        <a:ext cx="8713281" cy="782326"/>
      </dsp:txXfrm>
    </dsp:sp>
    <dsp:sp modelId="{E9E1B7F9-B97D-4E7F-A8E6-891DA6686550}">
      <dsp:nvSpPr>
        <dsp:cNvPr id="0" name=""/>
        <dsp:cNvSpPr/>
      </dsp:nvSpPr>
      <dsp:spPr>
        <a:xfrm>
          <a:off x="0" y="3599148"/>
          <a:ext cx="879792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US" sz="3000" kern="1200"/>
            <a:t>Teacher educator- separate cadre</a:t>
          </a:r>
        </a:p>
      </dsp:txBody>
      <dsp:txXfrm>
        <a:off x="0" y="3599148"/>
        <a:ext cx="8797925" cy="629280"/>
      </dsp:txXfrm>
    </dsp:sp>
    <dsp:sp modelId="{75C4FFD9-8F42-4942-AA42-E35D4F75E594}">
      <dsp:nvSpPr>
        <dsp:cNvPr id="0" name=""/>
        <dsp:cNvSpPr/>
      </dsp:nvSpPr>
      <dsp:spPr>
        <a:xfrm>
          <a:off x="0" y="4228428"/>
          <a:ext cx="8797925" cy="866970"/>
        </a:xfrm>
        <a:prstGeom prst="roundRect">
          <a:avLst/>
        </a:prstGeom>
        <a:solidFill>
          <a:schemeClr val="accent3">
            <a:hueOff val="-5580972"/>
            <a:satOff val="-30571"/>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Teachers</a:t>
          </a:r>
        </a:p>
      </dsp:txBody>
      <dsp:txXfrm>
        <a:off x="42322" y="4270750"/>
        <a:ext cx="8713281" cy="782326"/>
      </dsp:txXfrm>
    </dsp:sp>
    <dsp:sp modelId="{CEF8B03B-80BA-4E63-BECD-E1DBBE1A6810}">
      <dsp:nvSpPr>
        <dsp:cNvPr id="0" name=""/>
        <dsp:cNvSpPr/>
      </dsp:nvSpPr>
      <dsp:spPr>
        <a:xfrm>
          <a:off x="0" y="5095398"/>
          <a:ext cx="879792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US" sz="3000" kern="1200" dirty="0"/>
            <a:t>Local recruitment: absenteeism check via ICT </a:t>
          </a:r>
        </a:p>
      </dsp:txBody>
      <dsp:txXfrm>
        <a:off x="0" y="5095398"/>
        <a:ext cx="8797925" cy="6292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20EBA-3CFC-45B1-ABE8-5D658E34F9C6}">
      <dsp:nvSpPr>
        <dsp:cNvPr id="0" name=""/>
        <dsp:cNvSpPr/>
      </dsp:nvSpPr>
      <dsp:spPr>
        <a:xfrm>
          <a:off x="1812"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448CFA-FDB7-4A70-8CDB-C17473A4B88E}">
      <dsp:nvSpPr>
        <dsp:cNvPr id="0" name=""/>
        <dsp:cNvSpPr/>
      </dsp:nvSpPr>
      <dsp:spPr>
        <a:xfrm>
          <a:off x="109676" y="388958"/>
          <a:ext cx="1941542" cy="164967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BF86D-0831-4D65-B62B-3BC0E25AEA65}">
      <dsp:nvSpPr>
        <dsp:cNvPr id="0" name=""/>
        <dsp:cNvSpPr/>
      </dsp:nvSpPr>
      <dsp:spPr>
        <a:xfrm>
          <a:off x="109676"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Before Independence</a:t>
          </a:r>
          <a:endParaRPr lang="en-US" sz="2000" kern="1200" dirty="0"/>
        </a:p>
      </dsp:txBody>
      <dsp:txXfrm>
        <a:off x="109676" y="2038634"/>
        <a:ext cx="1941542" cy="685250"/>
      </dsp:txXfrm>
    </dsp:sp>
    <dsp:sp modelId="{DCFA7185-5B57-42D7-A988-8352230BF42F}">
      <dsp:nvSpPr>
        <dsp:cNvPr id="0" name=""/>
        <dsp:cNvSpPr/>
      </dsp:nvSpPr>
      <dsp:spPr>
        <a:xfrm>
          <a:off x="2465754"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0F12C96-DA92-467D-930B-3080AF4E09B3}">
      <dsp:nvSpPr>
        <dsp:cNvPr id="0" name=""/>
        <dsp:cNvSpPr/>
      </dsp:nvSpPr>
      <dsp:spPr>
        <a:xfrm>
          <a:off x="2573617" y="388958"/>
          <a:ext cx="1941542" cy="164967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7B0001-2B79-4980-B5BC-7B695CED903C}">
      <dsp:nvSpPr>
        <dsp:cNvPr id="0" name=""/>
        <dsp:cNvSpPr/>
      </dsp:nvSpPr>
      <dsp:spPr>
        <a:xfrm>
          <a:off x="2573617"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After Independence</a:t>
          </a:r>
          <a:endParaRPr lang="en-US" sz="2000" kern="1200" dirty="0"/>
        </a:p>
      </dsp:txBody>
      <dsp:txXfrm>
        <a:off x="2573617" y="2038634"/>
        <a:ext cx="1941542" cy="685250"/>
      </dsp:txXfrm>
    </dsp:sp>
    <dsp:sp modelId="{CAB220E5-E150-4085-AAFE-657AC98A76BB}">
      <dsp:nvSpPr>
        <dsp:cNvPr id="0" name=""/>
        <dsp:cNvSpPr/>
      </dsp:nvSpPr>
      <dsp:spPr>
        <a:xfrm>
          <a:off x="4929696"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E275783-6C37-42A6-9270-6FC19BF82E94}">
      <dsp:nvSpPr>
        <dsp:cNvPr id="0" name=""/>
        <dsp:cNvSpPr/>
      </dsp:nvSpPr>
      <dsp:spPr>
        <a:xfrm>
          <a:off x="5037559" y="388958"/>
          <a:ext cx="1941542" cy="1649676"/>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12E3B2-5F28-48E6-A67E-68931F5EC137}">
      <dsp:nvSpPr>
        <dsp:cNvPr id="0" name=""/>
        <dsp:cNvSpPr/>
      </dsp:nvSpPr>
      <dsp:spPr>
        <a:xfrm>
          <a:off x="5037559"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KG, Admission, Language, Fail</a:t>
          </a:r>
        </a:p>
      </dsp:txBody>
      <dsp:txXfrm>
        <a:off x="5037559" y="2038634"/>
        <a:ext cx="1941542" cy="685250"/>
      </dsp:txXfrm>
    </dsp:sp>
    <dsp:sp modelId="{061B2F22-D17F-4D8E-A36F-A32ED8DED806}">
      <dsp:nvSpPr>
        <dsp:cNvPr id="0" name=""/>
        <dsp:cNvSpPr/>
      </dsp:nvSpPr>
      <dsp:spPr>
        <a:xfrm>
          <a:off x="1812"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51A196-9B10-4EC6-92B9-DDCA68B18366}">
      <dsp:nvSpPr>
        <dsp:cNvPr id="0" name=""/>
        <dsp:cNvSpPr/>
      </dsp:nvSpPr>
      <dsp:spPr>
        <a:xfrm>
          <a:off x="109676" y="3142648"/>
          <a:ext cx="1941542" cy="1649676"/>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2FF74-9DA2-4565-A960-1E94ECE067DF}">
      <dsp:nvSpPr>
        <dsp:cNvPr id="0" name=""/>
        <dsp:cNvSpPr/>
      </dsp:nvSpPr>
      <dsp:spPr>
        <a:xfrm>
          <a:off x="109676" y="4792325"/>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Higher Edu: Politics</a:t>
          </a:r>
          <a:r>
            <a:rPr lang="en-US" sz="2000" kern="1200"/>
            <a:t>, mushroom</a:t>
          </a:r>
          <a:endParaRPr lang="en-US" sz="2000" kern="1200" dirty="0"/>
        </a:p>
      </dsp:txBody>
      <dsp:txXfrm>
        <a:off x="109676" y="4792325"/>
        <a:ext cx="1941542" cy="685250"/>
      </dsp:txXfrm>
    </dsp:sp>
    <dsp:sp modelId="{D2ED7067-08CC-4B63-A0AC-72390887306C}">
      <dsp:nvSpPr>
        <dsp:cNvPr id="0" name=""/>
        <dsp:cNvSpPr/>
      </dsp:nvSpPr>
      <dsp:spPr>
        <a:xfrm>
          <a:off x="2465754"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035946B-BF1C-417A-95D7-05D92C53A67A}">
      <dsp:nvSpPr>
        <dsp:cNvPr id="0" name=""/>
        <dsp:cNvSpPr/>
      </dsp:nvSpPr>
      <dsp:spPr>
        <a:xfrm>
          <a:off x="2573617" y="3142648"/>
          <a:ext cx="1941542" cy="1649676"/>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74B852-DDC7-43FC-A947-1A512A245E58}">
      <dsp:nvSpPr>
        <dsp:cNvPr id="0" name=""/>
        <dsp:cNvSpPr/>
      </dsp:nvSpPr>
      <dsp:spPr>
        <a:xfrm>
          <a:off x="2573617" y="4792325"/>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HRM </a:t>
          </a:r>
        </a:p>
      </dsp:txBody>
      <dsp:txXfrm>
        <a:off x="2573617" y="4792325"/>
        <a:ext cx="1941542" cy="685250"/>
      </dsp:txXfrm>
    </dsp:sp>
    <dsp:sp modelId="{C7E7256C-6621-4773-B336-947EBB59EE07}">
      <dsp:nvSpPr>
        <dsp:cNvPr id="0" name=""/>
        <dsp:cNvSpPr/>
      </dsp:nvSpPr>
      <dsp:spPr>
        <a:xfrm>
          <a:off x="4929696"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702FB23-F4EE-4E94-846B-6F9D0E82CBD3}">
      <dsp:nvSpPr>
        <dsp:cNvPr id="0" name=""/>
        <dsp:cNvSpPr/>
      </dsp:nvSpPr>
      <dsp:spPr>
        <a:xfrm>
          <a:off x="5286106" y="3142648"/>
          <a:ext cx="1444449" cy="1649676"/>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C63A1D-EDB5-4348-9CBA-3BC67B36F49D}">
      <dsp:nvSpPr>
        <dsp:cNvPr id="0" name=""/>
        <dsp:cNvSpPr/>
      </dsp:nvSpPr>
      <dsp:spPr>
        <a:xfrm>
          <a:off x="5037559" y="4792325"/>
          <a:ext cx="1941542" cy="685250"/>
        </a:xfrm>
        <a:prstGeom prst="rect">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Youth Org (YB)</a:t>
          </a:r>
        </a:p>
      </dsp:txBody>
      <dsp:txXfrm>
        <a:off x="5037559" y="4792325"/>
        <a:ext cx="1941542" cy="6852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F4B62-F293-4898-8E73-5E555E36ACCA}">
      <dsp:nvSpPr>
        <dsp:cNvPr id="0" name=""/>
        <dsp:cNvSpPr/>
      </dsp:nvSpPr>
      <dsp:spPr>
        <a:xfrm>
          <a:off x="0" y="337413"/>
          <a:ext cx="2199481"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marL="0" lvl="0" indent="0" algn="r" defTabSz="1200150">
            <a:lnSpc>
              <a:spcPct val="90000"/>
            </a:lnSpc>
            <a:spcBef>
              <a:spcPct val="0"/>
            </a:spcBef>
            <a:spcAft>
              <a:spcPct val="35000"/>
            </a:spcAft>
            <a:buNone/>
          </a:pPr>
          <a:r>
            <a:rPr lang="en-US" sz="2700" kern="1200" dirty="0">
              <a:effectLst>
                <a:outerShdw blurRad="38100" dist="38100" dir="2700000" algn="tl">
                  <a:srgbClr val="000000">
                    <a:alpha val="43137"/>
                  </a:srgbClr>
                </a:outerShdw>
              </a:effectLst>
            </a:rPr>
            <a:t>1948</a:t>
          </a:r>
        </a:p>
      </dsp:txBody>
      <dsp:txXfrm>
        <a:off x="0" y="337413"/>
        <a:ext cx="2199481" cy="534600"/>
      </dsp:txXfrm>
    </dsp:sp>
    <dsp:sp modelId="{36C1AE0E-5708-424A-A644-43B0E15A3877}">
      <dsp:nvSpPr>
        <dsp:cNvPr id="0" name=""/>
        <dsp:cNvSpPr/>
      </dsp:nvSpPr>
      <dsp:spPr>
        <a:xfrm>
          <a:off x="2199481" y="120232"/>
          <a:ext cx="439896" cy="968962"/>
        </a:xfrm>
        <a:prstGeom prst="leftBrace">
          <a:avLst>
            <a:gd name="adj1" fmla="val 35000"/>
            <a:gd name="adj2" fmla="val 5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C8E5E-1926-4BB5-8145-ABB1DD5E07F4}">
      <dsp:nvSpPr>
        <dsp:cNvPr id="0" name=""/>
        <dsp:cNvSpPr/>
      </dsp:nvSpPr>
      <dsp:spPr>
        <a:xfrm>
          <a:off x="2815335" y="120232"/>
          <a:ext cx="5982589" cy="968962"/>
        </a:xfrm>
        <a:prstGeom prst="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effectLst>
                <a:outerShdw blurRad="38100" dist="38100" dir="2700000" algn="tl">
                  <a:srgbClr val="000000">
                    <a:alpha val="43137"/>
                  </a:srgbClr>
                </a:outerShdw>
              </a:effectLst>
            </a:rPr>
            <a:t>National Cadet Corps (NCC) via Act; 15 lakh</a:t>
          </a:r>
        </a:p>
        <a:p>
          <a:pPr marL="228600" lvl="1" indent="-228600" algn="l" defTabSz="1200150">
            <a:lnSpc>
              <a:spcPct val="90000"/>
            </a:lnSpc>
            <a:spcBef>
              <a:spcPct val="0"/>
            </a:spcBef>
            <a:spcAft>
              <a:spcPct val="15000"/>
            </a:spcAft>
            <a:buChar char="•"/>
          </a:pPr>
          <a:r>
            <a:rPr lang="en-US" sz="2700" kern="1200" dirty="0">
              <a:effectLst>
                <a:outerShdw blurRad="38100" dist="38100" dir="2700000" algn="tl">
                  <a:srgbClr val="000000">
                    <a:alpha val="43137"/>
                  </a:srgbClr>
                </a:outerShdw>
              </a:effectLst>
            </a:rPr>
            <a:t>Motto: ‘Unity and Discipline’.</a:t>
          </a:r>
        </a:p>
      </dsp:txBody>
      <dsp:txXfrm>
        <a:off x="2815335" y="120232"/>
        <a:ext cx="5982589" cy="968962"/>
      </dsp:txXfrm>
    </dsp:sp>
    <dsp:sp modelId="{DE424274-2682-406D-B7A2-BD06AED241A3}">
      <dsp:nvSpPr>
        <dsp:cNvPr id="0" name=""/>
        <dsp:cNvSpPr/>
      </dsp:nvSpPr>
      <dsp:spPr>
        <a:xfrm>
          <a:off x="0" y="1403575"/>
          <a:ext cx="2199481"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marL="0" lvl="0" indent="0" algn="r" defTabSz="1200150">
            <a:lnSpc>
              <a:spcPct val="90000"/>
            </a:lnSpc>
            <a:spcBef>
              <a:spcPct val="0"/>
            </a:spcBef>
            <a:spcAft>
              <a:spcPct val="35000"/>
            </a:spcAft>
            <a:buNone/>
          </a:pPr>
          <a:r>
            <a:rPr lang="en-US" sz="2700" kern="1200" dirty="0">
              <a:effectLst>
                <a:outerShdw blurRad="38100" dist="38100" dir="2700000" algn="tl">
                  <a:srgbClr val="000000">
                    <a:alpha val="43137"/>
                  </a:srgbClr>
                </a:outerShdw>
              </a:effectLst>
            </a:rPr>
            <a:t>1969</a:t>
          </a:r>
        </a:p>
      </dsp:txBody>
      <dsp:txXfrm>
        <a:off x="0" y="1403575"/>
        <a:ext cx="2199481" cy="534600"/>
      </dsp:txXfrm>
    </dsp:sp>
    <dsp:sp modelId="{F2A0D5BC-F763-4E7C-A104-DA412A74D3C5}">
      <dsp:nvSpPr>
        <dsp:cNvPr id="0" name=""/>
        <dsp:cNvSpPr/>
      </dsp:nvSpPr>
      <dsp:spPr>
        <a:xfrm>
          <a:off x="2199481" y="1186394"/>
          <a:ext cx="439896" cy="968962"/>
        </a:xfrm>
        <a:prstGeom prst="leftBrace">
          <a:avLst>
            <a:gd name="adj1" fmla="val 35000"/>
            <a:gd name="adj2" fmla="val 5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0F0650-D1DC-46D9-B232-2F7D6DFE2664}">
      <dsp:nvSpPr>
        <dsp:cNvPr id="0" name=""/>
        <dsp:cNvSpPr/>
      </dsp:nvSpPr>
      <dsp:spPr>
        <a:xfrm>
          <a:off x="2815335" y="1186394"/>
          <a:ext cx="5982589" cy="968962"/>
        </a:xfrm>
        <a:prstGeom prst="rect">
          <a:avLst/>
        </a:prstGeom>
        <a:solidFill>
          <a:schemeClr val="accent4">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effectLst>
                <a:outerShdw blurRad="38100" dist="38100" dir="2700000" algn="tl">
                  <a:srgbClr val="000000">
                    <a:alpha val="43137"/>
                  </a:srgbClr>
                </a:outerShdw>
              </a:effectLst>
            </a:rPr>
            <a:t>National Service Scheme (NSS)</a:t>
          </a:r>
        </a:p>
        <a:p>
          <a:pPr marL="228600" lvl="1" indent="-228600" algn="l" defTabSz="1200150">
            <a:lnSpc>
              <a:spcPct val="90000"/>
            </a:lnSpc>
            <a:spcBef>
              <a:spcPct val="0"/>
            </a:spcBef>
            <a:spcAft>
              <a:spcPct val="15000"/>
            </a:spcAft>
            <a:buChar char="•"/>
          </a:pPr>
          <a:r>
            <a:rPr lang="en-US" sz="2700" kern="1200" dirty="0">
              <a:effectLst>
                <a:outerShdw blurRad="38100" dist="38100" dir="2700000" algn="tl">
                  <a:srgbClr val="000000">
                    <a:alpha val="43137"/>
                  </a:srgbClr>
                </a:outerShdw>
              </a:effectLst>
            </a:rPr>
            <a:t>Motto: “Not Me, But You”.</a:t>
          </a:r>
        </a:p>
      </dsp:txBody>
      <dsp:txXfrm>
        <a:off x="2815335" y="1186394"/>
        <a:ext cx="5982589" cy="968962"/>
      </dsp:txXfrm>
    </dsp:sp>
    <dsp:sp modelId="{CCB4E1AC-EB59-46AB-9418-9F06D576D0B9}">
      <dsp:nvSpPr>
        <dsp:cNvPr id="0" name=""/>
        <dsp:cNvSpPr/>
      </dsp:nvSpPr>
      <dsp:spPr>
        <a:xfrm>
          <a:off x="0" y="2269263"/>
          <a:ext cx="2199481"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marL="0" lvl="0" indent="0" algn="r" defTabSz="1200150">
            <a:lnSpc>
              <a:spcPct val="90000"/>
            </a:lnSpc>
            <a:spcBef>
              <a:spcPct val="0"/>
            </a:spcBef>
            <a:spcAft>
              <a:spcPct val="35000"/>
            </a:spcAft>
            <a:buNone/>
          </a:pPr>
          <a:r>
            <a:rPr lang="en-US" sz="2700" kern="1200">
              <a:effectLst>
                <a:outerShdw blurRad="38100" dist="38100" dir="2700000" algn="tl">
                  <a:srgbClr val="000000">
                    <a:alpha val="43137"/>
                  </a:srgbClr>
                </a:outerShdw>
              </a:effectLst>
            </a:rPr>
            <a:t>1972</a:t>
          </a:r>
        </a:p>
      </dsp:txBody>
      <dsp:txXfrm>
        <a:off x="0" y="2269263"/>
        <a:ext cx="2199481" cy="534600"/>
      </dsp:txXfrm>
    </dsp:sp>
    <dsp:sp modelId="{B81CCE09-201E-4AD7-86AF-78DB57ECE94F}">
      <dsp:nvSpPr>
        <dsp:cNvPr id="0" name=""/>
        <dsp:cNvSpPr/>
      </dsp:nvSpPr>
      <dsp:spPr>
        <a:xfrm>
          <a:off x="2199481" y="2252557"/>
          <a:ext cx="439896" cy="568012"/>
        </a:xfrm>
        <a:prstGeom prst="leftBrace">
          <a:avLst>
            <a:gd name="adj1" fmla="val 35000"/>
            <a:gd name="adj2" fmla="val 5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FE493F-E24D-42F6-B62A-2A1B60A7F2BD}">
      <dsp:nvSpPr>
        <dsp:cNvPr id="0" name=""/>
        <dsp:cNvSpPr/>
      </dsp:nvSpPr>
      <dsp:spPr>
        <a:xfrm>
          <a:off x="2815335" y="2252557"/>
          <a:ext cx="5982589" cy="568012"/>
        </a:xfrm>
        <a:prstGeom prst="rect">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fi-FI" sz="2700" kern="1200" dirty="0">
              <a:effectLst>
                <a:outerShdw blurRad="38100" dist="38100" dir="2700000" algn="tl">
                  <a:srgbClr val="000000">
                    <a:alpha val="43137"/>
                  </a:srgbClr>
                </a:outerShdw>
              </a:effectLst>
            </a:rPr>
            <a:t>Nehru Yuva Kendra Sangathan (NYKS)</a:t>
          </a:r>
          <a:endParaRPr lang="en-US" sz="2700" kern="1200" dirty="0">
            <a:effectLst>
              <a:outerShdw blurRad="38100" dist="38100" dir="2700000" algn="tl">
                <a:srgbClr val="000000">
                  <a:alpha val="43137"/>
                </a:srgbClr>
              </a:outerShdw>
            </a:effectLst>
          </a:endParaRPr>
        </a:p>
      </dsp:txBody>
      <dsp:txXfrm>
        <a:off x="2815335" y="2252557"/>
        <a:ext cx="5982589" cy="568012"/>
      </dsp:txXfrm>
    </dsp:sp>
    <dsp:sp modelId="{325EB669-2CEB-4003-B8EC-9A70A01B11FC}">
      <dsp:nvSpPr>
        <dsp:cNvPr id="0" name=""/>
        <dsp:cNvSpPr/>
      </dsp:nvSpPr>
      <dsp:spPr>
        <a:xfrm>
          <a:off x="0" y="3285307"/>
          <a:ext cx="2197333"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marL="0" lvl="0" indent="0" algn="r" defTabSz="1200150">
            <a:lnSpc>
              <a:spcPct val="90000"/>
            </a:lnSpc>
            <a:spcBef>
              <a:spcPct val="0"/>
            </a:spcBef>
            <a:spcAft>
              <a:spcPct val="35000"/>
            </a:spcAft>
            <a:buNone/>
          </a:pPr>
          <a:r>
            <a:rPr lang="en-US" sz="2700" kern="1200" dirty="0">
              <a:effectLst>
                <a:outerShdw blurRad="38100" dist="38100" dir="2700000" algn="tl">
                  <a:srgbClr val="000000">
                    <a:alpha val="43137"/>
                  </a:srgbClr>
                </a:outerShdw>
              </a:effectLst>
            </a:rPr>
            <a:t>2010</a:t>
          </a:r>
        </a:p>
      </dsp:txBody>
      <dsp:txXfrm>
        <a:off x="0" y="3285307"/>
        <a:ext cx="2197333" cy="534600"/>
      </dsp:txXfrm>
    </dsp:sp>
    <dsp:sp modelId="{BD84182A-26E7-4F36-8C18-55E4C5D48A28}">
      <dsp:nvSpPr>
        <dsp:cNvPr id="0" name=""/>
        <dsp:cNvSpPr/>
      </dsp:nvSpPr>
      <dsp:spPr>
        <a:xfrm>
          <a:off x="2197333" y="2917769"/>
          <a:ext cx="439466" cy="1269675"/>
        </a:xfrm>
        <a:prstGeom prst="leftBrace">
          <a:avLst>
            <a:gd name="adj1" fmla="val 35000"/>
            <a:gd name="adj2" fmla="val 5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60DAD4-F67C-48CE-B5B7-984BBD737423}">
      <dsp:nvSpPr>
        <dsp:cNvPr id="0" name=""/>
        <dsp:cNvSpPr/>
      </dsp:nvSpPr>
      <dsp:spPr>
        <a:xfrm>
          <a:off x="2812586" y="2917769"/>
          <a:ext cx="5976746" cy="1269675"/>
        </a:xfrm>
        <a:prstGeom prst="rect">
          <a:avLst/>
        </a:prstGeom>
        <a:solidFill>
          <a:schemeClr val="accent4">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effectLst>
                <a:outerShdw blurRad="38100" dist="38100" dir="2700000" algn="tl">
                  <a:srgbClr val="000000">
                    <a:alpha val="43137"/>
                  </a:srgbClr>
                </a:outerShdw>
              </a:effectLst>
            </a:rPr>
            <a:t>National Youth Corps (NYC): min. class-10 </a:t>
          </a:r>
          <a:r>
            <a:rPr lang="en-US" sz="2700" kern="1200" dirty="0" err="1">
              <a:effectLst>
                <a:outerShdw blurRad="38100" dist="38100" dir="2700000" algn="tl">
                  <a:srgbClr val="000000">
                    <a:alpha val="43137"/>
                  </a:srgbClr>
                </a:outerShdw>
              </a:effectLst>
            </a:rPr>
            <a:t>passout</a:t>
          </a:r>
          <a:r>
            <a:rPr lang="en-US" sz="2700" kern="1200" dirty="0">
              <a:effectLst>
                <a:outerShdw blurRad="38100" dist="38100" dir="2700000" algn="tl">
                  <a:srgbClr val="000000">
                    <a:alpha val="43137"/>
                  </a:srgbClr>
                </a:outerShdw>
              </a:effectLst>
            </a:rPr>
            <a:t>, 2.5k per month stipend; collector-Committee selects.</a:t>
          </a:r>
        </a:p>
      </dsp:txBody>
      <dsp:txXfrm>
        <a:off x="2812586" y="2917769"/>
        <a:ext cx="5976746" cy="1269675"/>
      </dsp:txXfrm>
    </dsp:sp>
    <dsp:sp modelId="{5AC27EA6-9C9A-4143-AE36-9C511E4991E7}">
      <dsp:nvSpPr>
        <dsp:cNvPr id="0" name=""/>
        <dsp:cNvSpPr/>
      </dsp:nvSpPr>
      <dsp:spPr>
        <a:xfrm>
          <a:off x="0" y="4685594"/>
          <a:ext cx="2197333"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marL="0" lvl="0" indent="0" algn="r" defTabSz="1200150">
            <a:lnSpc>
              <a:spcPct val="90000"/>
            </a:lnSpc>
            <a:spcBef>
              <a:spcPct val="0"/>
            </a:spcBef>
            <a:spcAft>
              <a:spcPct val="35000"/>
            </a:spcAft>
            <a:buNone/>
          </a:pPr>
          <a:r>
            <a:rPr lang="en-US" sz="2700" kern="1200" dirty="0">
              <a:effectLst>
                <a:outerShdw blurRad="38100" dist="38100" dir="2700000" algn="tl">
                  <a:srgbClr val="000000">
                    <a:alpha val="43137"/>
                  </a:srgbClr>
                </a:outerShdw>
              </a:effectLst>
            </a:rPr>
            <a:t>2015</a:t>
          </a:r>
        </a:p>
      </dsp:txBody>
      <dsp:txXfrm>
        <a:off x="0" y="4685594"/>
        <a:ext cx="2197333" cy="534600"/>
      </dsp:txXfrm>
    </dsp:sp>
    <dsp:sp modelId="{8CE69888-F1B7-4523-9DE0-CF03219EB5BF}">
      <dsp:nvSpPr>
        <dsp:cNvPr id="0" name=""/>
        <dsp:cNvSpPr/>
      </dsp:nvSpPr>
      <dsp:spPr>
        <a:xfrm>
          <a:off x="2197333" y="4284644"/>
          <a:ext cx="439466" cy="1336500"/>
        </a:xfrm>
        <a:prstGeom prst="leftBrace">
          <a:avLst>
            <a:gd name="adj1" fmla="val 35000"/>
            <a:gd name="adj2" fmla="val 5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C79B2A-37D1-4573-BC54-896CBB233BED}">
      <dsp:nvSpPr>
        <dsp:cNvPr id="0" name=""/>
        <dsp:cNvSpPr/>
      </dsp:nvSpPr>
      <dsp:spPr>
        <a:xfrm>
          <a:off x="2812586" y="4284644"/>
          <a:ext cx="5976746" cy="1336500"/>
        </a:xfrm>
        <a:prstGeom prst="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effectLst>
                <a:outerShdw blurRad="38100" dist="38100" dir="2700000" algn="tl">
                  <a:srgbClr val="000000">
                    <a:alpha val="43137"/>
                  </a:srgbClr>
                </a:outerShdw>
              </a:effectLst>
            </a:rPr>
            <a:t>“</a:t>
          </a:r>
          <a:r>
            <a:rPr lang="en-US" sz="2700" kern="1200" dirty="0" err="1">
              <a:effectLst>
                <a:outerShdw blurRad="38100" dist="38100" dir="2700000" algn="tl">
                  <a:srgbClr val="000000">
                    <a:alpha val="43137"/>
                  </a:srgbClr>
                </a:outerShdw>
              </a:effectLst>
            </a:rPr>
            <a:t>Ek</a:t>
          </a:r>
          <a:r>
            <a:rPr lang="en-US" sz="2700" kern="1200" dirty="0">
              <a:effectLst>
                <a:outerShdw blurRad="38100" dist="38100" dir="2700000" algn="tl">
                  <a:srgbClr val="000000">
                    <a:alpha val="43137"/>
                  </a:srgbClr>
                </a:outerShdw>
              </a:effectLst>
            </a:rPr>
            <a:t> Bharat </a:t>
          </a:r>
          <a:r>
            <a:rPr lang="en-US" sz="2700" kern="1200" dirty="0" err="1">
              <a:effectLst>
                <a:outerShdw blurRad="38100" dist="38100" dir="2700000" algn="tl">
                  <a:srgbClr val="000000">
                    <a:alpha val="43137"/>
                  </a:srgbClr>
                </a:outerShdw>
              </a:effectLst>
            </a:rPr>
            <a:t>Shreshtha</a:t>
          </a:r>
          <a:r>
            <a:rPr lang="en-US" sz="2700" kern="1200" dirty="0">
              <a:effectLst>
                <a:outerShdw blurRad="38100" dist="38100" dir="2700000" algn="tl">
                  <a:srgbClr val="000000">
                    <a:alpha val="43137"/>
                  </a:srgbClr>
                </a:outerShdw>
              </a:effectLst>
            </a:rPr>
            <a:t> Bharat”</a:t>
          </a:r>
        </a:p>
        <a:p>
          <a:pPr marL="228600" lvl="1" indent="-228600" algn="l" defTabSz="1200150">
            <a:lnSpc>
              <a:spcPct val="90000"/>
            </a:lnSpc>
            <a:spcBef>
              <a:spcPct val="0"/>
            </a:spcBef>
            <a:spcAft>
              <a:spcPct val="15000"/>
            </a:spcAft>
            <a:buChar char="•"/>
          </a:pPr>
          <a:r>
            <a:rPr lang="en-US" sz="2700" b="0" kern="1200" dirty="0">
              <a:effectLst>
                <a:outerShdw blurRad="38100" dist="38100" dir="2700000" algn="tl">
                  <a:srgbClr val="000000">
                    <a:alpha val="43137"/>
                  </a:srgbClr>
                </a:outerShdw>
              </a:effectLst>
            </a:rPr>
            <a:t>Bilateral State exchange for 1 year; language, trade, culture, travel and tourism. </a:t>
          </a:r>
        </a:p>
      </dsp:txBody>
      <dsp:txXfrm>
        <a:off x="2812586" y="4284644"/>
        <a:ext cx="5976746" cy="13365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543CF-34BA-4184-9189-066346F1E7E9}">
      <dsp:nvSpPr>
        <dsp:cNvPr id="0" name=""/>
        <dsp:cNvSpPr/>
      </dsp:nvSpPr>
      <dsp:spPr>
        <a:xfrm>
          <a:off x="0" y="454493"/>
          <a:ext cx="2197333" cy="57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US" sz="2900" kern="1200" dirty="0"/>
            <a:t>1956</a:t>
          </a:r>
        </a:p>
      </dsp:txBody>
      <dsp:txXfrm>
        <a:off x="0" y="454493"/>
        <a:ext cx="2197333" cy="574200"/>
      </dsp:txXfrm>
    </dsp:sp>
    <dsp:sp modelId="{86DDA56A-396A-4EC9-BE62-9DC3097F8074}">
      <dsp:nvSpPr>
        <dsp:cNvPr id="0" name=""/>
        <dsp:cNvSpPr/>
      </dsp:nvSpPr>
      <dsp:spPr>
        <a:xfrm>
          <a:off x="2197333" y="23843"/>
          <a:ext cx="439466" cy="1435500"/>
        </a:xfrm>
        <a:prstGeom prst="leftBrace">
          <a:avLst>
            <a:gd name="adj1" fmla="val 35000"/>
            <a:gd name="adj2" fmla="val 5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FC42C6-EE80-4D17-A8AF-98611713E509}">
      <dsp:nvSpPr>
        <dsp:cNvPr id="0" name=""/>
        <dsp:cNvSpPr/>
      </dsp:nvSpPr>
      <dsp:spPr>
        <a:xfrm>
          <a:off x="2812586" y="23843"/>
          <a:ext cx="5976746" cy="1435500"/>
        </a:xfrm>
        <a:prstGeom prst="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pt-BR" sz="2900" kern="1200" dirty="0"/>
            <a:t>Maulana Abul Kalam Azad Trophy </a:t>
          </a:r>
          <a:endParaRPr lang="en-US" sz="2900" kern="1200" dirty="0"/>
        </a:p>
        <a:p>
          <a:pPr marL="285750" lvl="1" indent="-285750" algn="l" defTabSz="1289050">
            <a:lnSpc>
              <a:spcPct val="90000"/>
            </a:lnSpc>
            <a:spcBef>
              <a:spcPct val="0"/>
            </a:spcBef>
            <a:spcAft>
              <a:spcPct val="15000"/>
            </a:spcAft>
            <a:buChar char="•"/>
          </a:pPr>
          <a:r>
            <a:rPr lang="en-US" sz="2900" kern="1200" dirty="0"/>
            <a:t>Inter-University Tournaments- max. medal winner</a:t>
          </a:r>
        </a:p>
      </dsp:txBody>
      <dsp:txXfrm>
        <a:off x="2812586" y="23843"/>
        <a:ext cx="5976746" cy="1435500"/>
      </dsp:txXfrm>
    </dsp:sp>
    <dsp:sp modelId="{3DE41173-BC56-4649-9F14-BD02AEEBC242}">
      <dsp:nvSpPr>
        <dsp:cNvPr id="0" name=""/>
        <dsp:cNvSpPr/>
      </dsp:nvSpPr>
      <dsp:spPr>
        <a:xfrm>
          <a:off x="0" y="1797012"/>
          <a:ext cx="2199481" cy="57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US" sz="2900" kern="1200" dirty="0"/>
            <a:t>1961</a:t>
          </a:r>
        </a:p>
      </dsp:txBody>
      <dsp:txXfrm>
        <a:off x="0" y="1797012"/>
        <a:ext cx="2199481" cy="574200"/>
      </dsp:txXfrm>
    </dsp:sp>
    <dsp:sp modelId="{BDE36FF0-973D-4AC3-853E-F0C21F266C4E}">
      <dsp:nvSpPr>
        <dsp:cNvPr id="0" name=""/>
        <dsp:cNvSpPr/>
      </dsp:nvSpPr>
      <dsp:spPr>
        <a:xfrm>
          <a:off x="2199481" y="1563743"/>
          <a:ext cx="439896" cy="1040737"/>
        </a:xfrm>
        <a:prstGeom prst="leftBrace">
          <a:avLst>
            <a:gd name="adj1" fmla="val 35000"/>
            <a:gd name="adj2" fmla="val 5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2874FE-4743-41A6-AC10-6DAB7527259C}">
      <dsp:nvSpPr>
        <dsp:cNvPr id="0" name=""/>
        <dsp:cNvSpPr/>
      </dsp:nvSpPr>
      <dsp:spPr>
        <a:xfrm>
          <a:off x="2815335" y="1563743"/>
          <a:ext cx="5982589" cy="1040737"/>
        </a:xfrm>
        <a:prstGeom prst="rect">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err="1"/>
            <a:t>Arjuna</a:t>
          </a:r>
          <a:r>
            <a:rPr lang="en-US" sz="2900" kern="1200" dirty="0"/>
            <a:t> Award The award</a:t>
          </a:r>
        </a:p>
        <a:p>
          <a:pPr marL="285750" lvl="1" indent="-285750" algn="l" defTabSz="1289050">
            <a:lnSpc>
              <a:spcPct val="90000"/>
            </a:lnSpc>
            <a:spcBef>
              <a:spcPct val="0"/>
            </a:spcBef>
            <a:spcAft>
              <a:spcPct val="15000"/>
            </a:spcAft>
            <a:buChar char="•"/>
          </a:pPr>
          <a:r>
            <a:rPr lang="en-US" sz="2900" kern="1200" dirty="0"/>
            <a:t>total 5 years consistent performance</a:t>
          </a:r>
        </a:p>
      </dsp:txBody>
      <dsp:txXfrm>
        <a:off x="2815335" y="1563743"/>
        <a:ext cx="5982589" cy="1040737"/>
      </dsp:txXfrm>
    </dsp:sp>
    <dsp:sp modelId="{AA29EA05-5F01-4445-A62B-303661F053E0}">
      <dsp:nvSpPr>
        <dsp:cNvPr id="0" name=""/>
        <dsp:cNvSpPr/>
      </dsp:nvSpPr>
      <dsp:spPr>
        <a:xfrm>
          <a:off x="0" y="2942150"/>
          <a:ext cx="2199481" cy="57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US" sz="2900" kern="1200" dirty="0"/>
            <a:t>1982</a:t>
          </a:r>
        </a:p>
      </dsp:txBody>
      <dsp:txXfrm>
        <a:off x="0" y="2942150"/>
        <a:ext cx="2199481" cy="574200"/>
      </dsp:txXfrm>
    </dsp:sp>
    <dsp:sp modelId="{A87076BE-4BFB-4144-B860-E7D0487248BD}">
      <dsp:nvSpPr>
        <dsp:cNvPr id="0" name=""/>
        <dsp:cNvSpPr/>
      </dsp:nvSpPr>
      <dsp:spPr>
        <a:xfrm>
          <a:off x="2199481" y="2708881"/>
          <a:ext cx="439896" cy="1040737"/>
        </a:xfrm>
        <a:prstGeom prst="leftBrace">
          <a:avLst>
            <a:gd name="adj1" fmla="val 35000"/>
            <a:gd name="adj2" fmla="val 5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08743C-28E3-49F8-BA69-42A29160EBE9}">
      <dsp:nvSpPr>
        <dsp:cNvPr id="0" name=""/>
        <dsp:cNvSpPr/>
      </dsp:nvSpPr>
      <dsp:spPr>
        <a:xfrm>
          <a:off x="2815335" y="2708881"/>
          <a:ext cx="5982589" cy="1040737"/>
        </a:xfrm>
        <a:prstGeom prst="rect">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Sports welfare fund.</a:t>
          </a:r>
        </a:p>
        <a:p>
          <a:pPr marL="285750" lvl="1" indent="-285750" algn="l" defTabSz="1289050">
            <a:lnSpc>
              <a:spcPct val="90000"/>
            </a:lnSpc>
            <a:spcBef>
              <a:spcPct val="0"/>
            </a:spcBef>
            <a:spcAft>
              <a:spcPct val="15000"/>
            </a:spcAft>
            <a:buChar char="•"/>
          </a:pPr>
          <a:r>
            <a:rPr lang="en-US" sz="2900" kern="1200" dirty="0"/>
            <a:t>Assistance if &lt;2 lakh annual income.</a:t>
          </a:r>
        </a:p>
      </dsp:txBody>
      <dsp:txXfrm>
        <a:off x="2815335" y="2708881"/>
        <a:ext cx="5982589" cy="1040737"/>
      </dsp:txXfrm>
    </dsp:sp>
    <dsp:sp modelId="{D50D7230-F5A4-409A-B3D6-89018B302905}">
      <dsp:nvSpPr>
        <dsp:cNvPr id="0" name=""/>
        <dsp:cNvSpPr/>
      </dsp:nvSpPr>
      <dsp:spPr>
        <a:xfrm>
          <a:off x="0" y="4284669"/>
          <a:ext cx="2197333" cy="57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US" sz="2900" kern="1200" dirty="0"/>
            <a:t>1984</a:t>
          </a:r>
        </a:p>
      </dsp:txBody>
      <dsp:txXfrm>
        <a:off x="0" y="4284669"/>
        <a:ext cx="2197333" cy="574200"/>
      </dsp:txXfrm>
    </dsp:sp>
    <dsp:sp modelId="{25CEB8AF-ED32-4BCF-B071-4A9A8D17776C}">
      <dsp:nvSpPr>
        <dsp:cNvPr id="0" name=""/>
        <dsp:cNvSpPr/>
      </dsp:nvSpPr>
      <dsp:spPr>
        <a:xfrm>
          <a:off x="2197333" y="3854019"/>
          <a:ext cx="439466" cy="1435500"/>
        </a:xfrm>
        <a:prstGeom prst="leftBrace">
          <a:avLst>
            <a:gd name="adj1" fmla="val 35000"/>
            <a:gd name="adj2" fmla="val 5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32B965-08E0-470C-B29E-14AA64F023FF}">
      <dsp:nvSpPr>
        <dsp:cNvPr id="0" name=""/>
        <dsp:cNvSpPr/>
      </dsp:nvSpPr>
      <dsp:spPr>
        <a:xfrm>
          <a:off x="2812586" y="3854019"/>
          <a:ext cx="5976746" cy="1435500"/>
        </a:xfrm>
        <a:prstGeom prst="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Sports Authority of India (SAI)</a:t>
          </a:r>
        </a:p>
        <a:p>
          <a:pPr marL="285750" lvl="1" indent="-285750" algn="l" defTabSz="1289050">
            <a:lnSpc>
              <a:spcPct val="90000"/>
            </a:lnSpc>
            <a:spcBef>
              <a:spcPct val="0"/>
            </a:spcBef>
            <a:spcAft>
              <a:spcPct val="15000"/>
            </a:spcAft>
            <a:buChar char="•"/>
          </a:pPr>
          <a:r>
            <a:rPr lang="en-US" sz="2900" kern="1200" dirty="0"/>
            <a:t>reg. society, main purpose ASIAD Delhi stadium maintenance</a:t>
          </a:r>
        </a:p>
      </dsp:txBody>
      <dsp:txXfrm>
        <a:off x="2812586" y="3854019"/>
        <a:ext cx="5976746" cy="1435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20EBA-3CFC-45B1-ABE8-5D658E34F9C6}">
      <dsp:nvSpPr>
        <dsp:cNvPr id="0" name=""/>
        <dsp:cNvSpPr/>
      </dsp:nvSpPr>
      <dsp:spPr>
        <a:xfrm>
          <a:off x="1812"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448CFA-FDB7-4A70-8CDB-C17473A4B88E}">
      <dsp:nvSpPr>
        <dsp:cNvPr id="0" name=""/>
        <dsp:cNvSpPr/>
      </dsp:nvSpPr>
      <dsp:spPr>
        <a:xfrm>
          <a:off x="296093" y="388958"/>
          <a:ext cx="1568707" cy="164967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BF86D-0831-4D65-B62B-3BC0E25AEA65}">
      <dsp:nvSpPr>
        <dsp:cNvPr id="0" name=""/>
        <dsp:cNvSpPr/>
      </dsp:nvSpPr>
      <dsp:spPr>
        <a:xfrm>
          <a:off x="109676"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Before Independence</a:t>
          </a:r>
          <a:endParaRPr lang="en-US" sz="2000" kern="1200" dirty="0"/>
        </a:p>
      </dsp:txBody>
      <dsp:txXfrm>
        <a:off x="109676" y="2038634"/>
        <a:ext cx="1941542" cy="685250"/>
      </dsp:txXfrm>
    </dsp:sp>
    <dsp:sp modelId="{DCFA7185-5B57-42D7-A988-8352230BF42F}">
      <dsp:nvSpPr>
        <dsp:cNvPr id="0" name=""/>
        <dsp:cNvSpPr/>
      </dsp:nvSpPr>
      <dsp:spPr>
        <a:xfrm>
          <a:off x="2465754"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0F12C96-DA92-467D-930B-3080AF4E09B3}">
      <dsp:nvSpPr>
        <dsp:cNvPr id="0" name=""/>
        <dsp:cNvSpPr/>
      </dsp:nvSpPr>
      <dsp:spPr>
        <a:xfrm>
          <a:off x="2573617" y="388958"/>
          <a:ext cx="1941542" cy="164967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7B0001-2B79-4980-B5BC-7B695CED903C}">
      <dsp:nvSpPr>
        <dsp:cNvPr id="0" name=""/>
        <dsp:cNvSpPr/>
      </dsp:nvSpPr>
      <dsp:spPr>
        <a:xfrm>
          <a:off x="2573617"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After Independence</a:t>
          </a:r>
          <a:endParaRPr lang="en-US" sz="2000" kern="1200" dirty="0"/>
        </a:p>
      </dsp:txBody>
      <dsp:txXfrm>
        <a:off x="2573617" y="2038634"/>
        <a:ext cx="1941542" cy="685250"/>
      </dsp:txXfrm>
    </dsp:sp>
    <dsp:sp modelId="{CAB220E5-E150-4085-AAFE-657AC98A76BB}">
      <dsp:nvSpPr>
        <dsp:cNvPr id="0" name=""/>
        <dsp:cNvSpPr/>
      </dsp:nvSpPr>
      <dsp:spPr>
        <a:xfrm>
          <a:off x="4929696"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E275783-6C37-42A6-9270-6FC19BF82E94}">
      <dsp:nvSpPr>
        <dsp:cNvPr id="0" name=""/>
        <dsp:cNvSpPr/>
      </dsp:nvSpPr>
      <dsp:spPr>
        <a:xfrm>
          <a:off x="5037559" y="388958"/>
          <a:ext cx="1941542" cy="1649676"/>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12E3B2-5F28-48E6-A67E-68931F5EC137}">
      <dsp:nvSpPr>
        <dsp:cNvPr id="0" name=""/>
        <dsp:cNvSpPr/>
      </dsp:nvSpPr>
      <dsp:spPr>
        <a:xfrm>
          <a:off x="5037559"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KG, Admission, Language, Fail</a:t>
          </a:r>
        </a:p>
      </dsp:txBody>
      <dsp:txXfrm>
        <a:off x="5037559" y="2038634"/>
        <a:ext cx="1941542" cy="685250"/>
      </dsp:txXfrm>
    </dsp:sp>
    <dsp:sp modelId="{061B2F22-D17F-4D8E-A36F-A32ED8DED806}">
      <dsp:nvSpPr>
        <dsp:cNvPr id="0" name=""/>
        <dsp:cNvSpPr/>
      </dsp:nvSpPr>
      <dsp:spPr>
        <a:xfrm>
          <a:off x="1812"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51A196-9B10-4EC6-92B9-DDCA68B18366}">
      <dsp:nvSpPr>
        <dsp:cNvPr id="0" name=""/>
        <dsp:cNvSpPr/>
      </dsp:nvSpPr>
      <dsp:spPr>
        <a:xfrm>
          <a:off x="109676" y="3142648"/>
          <a:ext cx="1941542" cy="1649676"/>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2FF74-9DA2-4565-A960-1E94ECE067DF}">
      <dsp:nvSpPr>
        <dsp:cNvPr id="0" name=""/>
        <dsp:cNvSpPr/>
      </dsp:nvSpPr>
      <dsp:spPr>
        <a:xfrm>
          <a:off x="109676" y="4792325"/>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Higher Edu: Politics</a:t>
          </a:r>
          <a:r>
            <a:rPr lang="en-US" sz="2000" kern="1200"/>
            <a:t>, mushroom</a:t>
          </a:r>
          <a:endParaRPr lang="en-US" sz="2000" kern="1200" dirty="0"/>
        </a:p>
      </dsp:txBody>
      <dsp:txXfrm>
        <a:off x="109676" y="4792325"/>
        <a:ext cx="1941542" cy="685250"/>
      </dsp:txXfrm>
    </dsp:sp>
    <dsp:sp modelId="{D2ED7067-08CC-4B63-A0AC-72390887306C}">
      <dsp:nvSpPr>
        <dsp:cNvPr id="0" name=""/>
        <dsp:cNvSpPr/>
      </dsp:nvSpPr>
      <dsp:spPr>
        <a:xfrm>
          <a:off x="2465754"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035946B-BF1C-417A-95D7-05D92C53A67A}">
      <dsp:nvSpPr>
        <dsp:cNvPr id="0" name=""/>
        <dsp:cNvSpPr/>
      </dsp:nvSpPr>
      <dsp:spPr>
        <a:xfrm>
          <a:off x="2573617" y="3142648"/>
          <a:ext cx="1941542" cy="1649676"/>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74B852-DDC7-43FC-A947-1A512A245E58}">
      <dsp:nvSpPr>
        <dsp:cNvPr id="0" name=""/>
        <dsp:cNvSpPr/>
      </dsp:nvSpPr>
      <dsp:spPr>
        <a:xfrm>
          <a:off x="2573617" y="4792325"/>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HRM </a:t>
          </a:r>
        </a:p>
      </dsp:txBody>
      <dsp:txXfrm>
        <a:off x="2573617" y="4792325"/>
        <a:ext cx="1941542" cy="685250"/>
      </dsp:txXfrm>
    </dsp:sp>
    <dsp:sp modelId="{C7E7256C-6621-4773-B336-947EBB59EE07}">
      <dsp:nvSpPr>
        <dsp:cNvPr id="0" name=""/>
        <dsp:cNvSpPr/>
      </dsp:nvSpPr>
      <dsp:spPr>
        <a:xfrm>
          <a:off x="4929696"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702FB23-F4EE-4E94-846B-6F9D0E82CBD3}">
      <dsp:nvSpPr>
        <dsp:cNvPr id="0" name=""/>
        <dsp:cNvSpPr/>
      </dsp:nvSpPr>
      <dsp:spPr>
        <a:xfrm>
          <a:off x="5286106" y="3142648"/>
          <a:ext cx="1444449" cy="1649676"/>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C63A1D-EDB5-4348-9CBA-3BC67B36F49D}">
      <dsp:nvSpPr>
        <dsp:cNvPr id="0" name=""/>
        <dsp:cNvSpPr/>
      </dsp:nvSpPr>
      <dsp:spPr>
        <a:xfrm>
          <a:off x="5037559" y="4792325"/>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Youth Org (YB)</a:t>
          </a:r>
        </a:p>
      </dsp:txBody>
      <dsp:txXfrm>
        <a:off x="5037559" y="4792325"/>
        <a:ext cx="1941542" cy="68525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575D9-1840-4224-9536-068CB65658B6}">
      <dsp:nvSpPr>
        <dsp:cNvPr id="0" name=""/>
        <dsp:cNvSpPr/>
      </dsp:nvSpPr>
      <dsp:spPr>
        <a:xfrm>
          <a:off x="0" y="18813"/>
          <a:ext cx="2199481" cy="5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en-US" sz="3000" kern="1200" dirty="0"/>
            <a:t>1985</a:t>
          </a:r>
        </a:p>
      </dsp:txBody>
      <dsp:txXfrm>
        <a:off x="0" y="18813"/>
        <a:ext cx="2199481" cy="594000"/>
      </dsp:txXfrm>
    </dsp:sp>
    <dsp:sp modelId="{96766FF7-6F54-428A-B888-93D0C35D6B0F}">
      <dsp:nvSpPr>
        <dsp:cNvPr id="0" name=""/>
        <dsp:cNvSpPr/>
      </dsp:nvSpPr>
      <dsp:spPr>
        <a:xfrm>
          <a:off x="2199481" y="250"/>
          <a:ext cx="439896" cy="631125"/>
        </a:xfrm>
        <a:prstGeom prst="leftBrace">
          <a:avLst>
            <a:gd name="adj1" fmla="val 35000"/>
            <a:gd name="adj2" fmla="val 5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82BCAD-CEC9-4900-BFC1-787886613B51}">
      <dsp:nvSpPr>
        <dsp:cNvPr id="0" name=""/>
        <dsp:cNvSpPr/>
      </dsp:nvSpPr>
      <dsp:spPr>
        <a:xfrm>
          <a:off x="2815335" y="250"/>
          <a:ext cx="5982589" cy="631125"/>
        </a:xfrm>
        <a:prstGeom prst="rect">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err="1"/>
            <a:t>Dronacharaya</a:t>
          </a:r>
          <a:r>
            <a:rPr lang="en-US" sz="3000" kern="1200" dirty="0"/>
            <a:t> Award: coaching</a:t>
          </a:r>
        </a:p>
      </dsp:txBody>
      <dsp:txXfrm>
        <a:off x="2815335" y="250"/>
        <a:ext cx="5982589" cy="631125"/>
      </dsp:txXfrm>
    </dsp:sp>
    <dsp:sp modelId="{45CD0235-EA91-4A68-9549-1B703548BE6D}">
      <dsp:nvSpPr>
        <dsp:cNvPr id="0" name=""/>
        <dsp:cNvSpPr/>
      </dsp:nvSpPr>
      <dsp:spPr>
        <a:xfrm>
          <a:off x="0" y="1184875"/>
          <a:ext cx="2197333" cy="5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en-US" sz="3000" kern="1200" dirty="0"/>
            <a:t>1986</a:t>
          </a:r>
        </a:p>
      </dsp:txBody>
      <dsp:txXfrm>
        <a:off x="0" y="1184875"/>
        <a:ext cx="2197333" cy="594000"/>
      </dsp:txXfrm>
    </dsp:sp>
    <dsp:sp modelId="{0B704D3E-BE2C-4959-B767-27DB7E223BB8}">
      <dsp:nvSpPr>
        <dsp:cNvPr id="0" name=""/>
        <dsp:cNvSpPr/>
      </dsp:nvSpPr>
      <dsp:spPr>
        <a:xfrm>
          <a:off x="2197333" y="739375"/>
          <a:ext cx="439466" cy="1485000"/>
        </a:xfrm>
        <a:prstGeom prst="leftBrace">
          <a:avLst>
            <a:gd name="adj1" fmla="val 35000"/>
            <a:gd name="adj2" fmla="val 5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087E88-1303-49C8-8568-2891BE4D0CB6}">
      <dsp:nvSpPr>
        <dsp:cNvPr id="0" name=""/>
        <dsp:cNvSpPr/>
      </dsp:nvSpPr>
      <dsp:spPr>
        <a:xfrm>
          <a:off x="2812586" y="739375"/>
          <a:ext cx="5976746" cy="1485000"/>
        </a:xfrm>
        <a:prstGeom prst="rect">
          <a:avLst/>
        </a:prstGeom>
        <a:solidFill>
          <a:schemeClr val="accent5">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a:t>special award for winning intl. tournaments </a:t>
          </a:r>
        </a:p>
        <a:p>
          <a:pPr marL="285750" lvl="1" indent="-285750" algn="l" defTabSz="1333500">
            <a:lnSpc>
              <a:spcPct val="90000"/>
            </a:lnSpc>
            <a:spcBef>
              <a:spcPct val="0"/>
            </a:spcBef>
            <a:spcAft>
              <a:spcPct val="15000"/>
            </a:spcAft>
            <a:buChar char="•"/>
          </a:pPr>
          <a:r>
            <a:rPr lang="en-US" sz="3000" kern="1200"/>
            <a:t>e.g. Olympic gold medal: Rs.75 lakhs.</a:t>
          </a:r>
        </a:p>
      </dsp:txBody>
      <dsp:txXfrm>
        <a:off x="2812586" y="739375"/>
        <a:ext cx="5976746" cy="1485000"/>
      </dsp:txXfrm>
    </dsp:sp>
    <dsp:sp modelId="{91D67EDE-D647-40E5-AAC5-E1AEA21F9735}">
      <dsp:nvSpPr>
        <dsp:cNvPr id="0" name=""/>
        <dsp:cNvSpPr/>
      </dsp:nvSpPr>
      <dsp:spPr>
        <a:xfrm>
          <a:off x="0" y="2582969"/>
          <a:ext cx="2199481" cy="5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en-US" sz="3000" kern="1200"/>
            <a:t>1991</a:t>
          </a:r>
        </a:p>
      </dsp:txBody>
      <dsp:txXfrm>
        <a:off x="0" y="2582969"/>
        <a:ext cx="2199481" cy="594000"/>
      </dsp:txXfrm>
    </dsp:sp>
    <dsp:sp modelId="{16430BBC-400C-4498-9B25-178D6D1DA9E4}">
      <dsp:nvSpPr>
        <dsp:cNvPr id="0" name=""/>
        <dsp:cNvSpPr/>
      </dsp:nvSpPr>
      <dsp:spPr>
        <a:xfrm>
          <a:off x="2199481" y="2332375"/>
          <a:ext cx="439896" cy="1095187"/>
        </a:xfrm>
        <a:prstGeom prst="leftBrace">
          <a:avLst>
            <a:gd name="adj1" fmla="val 35000"/>
            <a:gd name="adj2" fmla="val 5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E8BA1-2DD5-4FCD-9458-9A0C0DA6B5E3}">
      <dsp:nvSpPr>
        <dsp:cNvPr id="0" name=""/>
        <dsp:cNvSpPr/>
      </dsp:nvSpPr>
      <dsp:spPr>
        <a:xfrm>
          <a:off x="2815335" y="2332375"/>
          <a:ext cx="5982589" cy="1095187"/>
        </a:xfrm>
        <a:prstGeom prst="rect">
          <a:avLst/>
        </a:prstGeom>
        <a:solidFill>
          <a:schemeClr val="accent5">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a:t>Rajiv Gandhi Khel Ratna Award</a:t>
          </a:r>
        </a:p>
        <a:p>
          <a:pPr marL="285750" lvl="1" indent="-285750" algn="l" defTabSz="1333500">
            <a:lnSpc>
              <a:spcPct val="90000"/>
            </a:lnSpc>
            <a:spcBef>
              <a:spcPct val="0"/>
            </a:spcBef>
            <a:spcAft>
              <a:spcPct val="15000"/>
            </a:spcAft>
            <a:buChar char="•"/>
          </a:pPr>
          <a:r>
            <a:rPr lang="en-US" sz="3000" kern="1200"/>
            <a:t>₹ 7.5 lakh</a:t>
          </a:r>
        </a:p>
      </dsp:txBody>
      <dsp:txXfrm>
        <a:off x="2815335" y="2332375"/>
        <a:ext cx="5982589" cy="1095187"/>
      </dsp:txXfrm>
    </dsp:sp>
    <dsp:sp modelId="{EB38E4AA-CC6A-4C54-AFFF-44483CF79BB7}">
      <dsp:nvSpPr>
        <dsp:cNvPr id="0" name=""/>
        <dsp:cNvSpPr/>
      </dsp:nvSpPr>
      <dsp:spPr>
        <a:xfrm>
          <a:off x="0" y="3776876"/>
          <a:ext cx="2199481" cy="5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en-US" sz="3000" kern="1200"/>
            <a:t>2002</a:t>
          </a:r>
        </a:p>
      </dsp:txBody>
      <dsp:txXfrm>
        <a:off x="0" y="3776876"/>
        <a:ext cx="2199481" cy="594000"/>
      </dsp:txXfrm>
    </dsp:sp>
    <dsp:sp modelId="{F6C65F0A-9935-4288-AED1-74C9ED23BF3E}">
      <dsp:nvSpPr>
        <dsp:cNvPr id="0" name=""/>
        <dsp:cNvSpPr/>
      </dsp:nvSpPr>
      <dsp:spPr>
        <a:xfrm>
          <a:off x="2199481" y="3535563"/>
          <a:ext cx="439896" cy="1076625"/>
        </a:xfrm>
        <a:prstGeom prst="leftBrace">
          <a:avLst>
            <a:gd name="adj1" fmla="val 35000"/>
            <a:gd name="adj2" fmla="val 5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2E714F-6DCA-4614-BC2E-CCE24C67936A}">
      <dsp:nvSpPr>
        <dsp:cNvPr id="0" name=""/>
        <dsp:cNvSpPr/>
      </dsp:nvSpPr>
      <dsp:spPr>
        <a:xfrm>
          <a:off x="2815335" y="3535563"/>
          <a:ext cx="5982589" cy="1076625"/>
        </a:xfrm>
        <a:prstGeom prst="rect">
          <a:avLst/>
        </a:prstGeom>
        <a:solidFill>
          <a:schemeClr val="accent5">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err="1"/>
            <a:t>Dhyan</a:t>
          </a:r>
          <a:r>
            <a:rPr lang="en-US" sz="3000" kern="1200" dirty="0"/>
            <a:t> Chand Award</a:t>
          </a:r>
        </a:p>
        <a:p>
          <a:pPr marL="285750" lvl="1" indent="-285750" algn="l" defTabSz="1333500">
            <a:lnSpc>
              <a:spcPct val="90000"/>
            </a:lnSpc>
            <a:spcBef>
              <a:spcPct val="0"/>
            </a:spcBef>
            <a:spcAft>
              <a:spcPct val="15000"/>
            </a:spcAft>
            <a:buChar char="•"/>
          </a:pPr>
          <a:r>
            <a:rPr lang="en-US" sz="3000" kern="1200"/>
            <a:t>Life Time Achievements in Sports </a:t>
          </a:r>
        </a:p>
      </dsp:txBody>
      <dsp:txXfrm>
        <a:off x="2815335" y="3535563"/>
        <a:ext cx="5982589" cy="1076625"/>
      </dsp:txXfrm>
    </dsp:sp>
    <dsp:sp modelId="{1123085A-E572-485E-BCD5-CD693C55C449}">
      <dsp:nvSpPr>
        <dsp:cNvPr id="0" name=""/>
        <dsp:cNvSpPr/>
      </dsp:nvSpPr>
      <dsp:spPr>
        <a:xfrm>
          <a:off x="0" y="4933657"/>
          <a:ext cx="2199481" cy="5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en-US" sz="3000" kern="1200"/>
            <a:t>2014</a:t>
          </a:r>
        </a:p>
      </dsp:txBody>
      <dsp:txXfrm>
        <a:off x="0" y="4933657"/>
        <a:ext cx="2199481" cy="594000"/>
      </dsp:txXfrm>
    </dsp:sp>
    <dsp:sp modelId="{610011D4-F155-4F84-A0DC-BA0228CE7550}">
      <dsp:nvSpPr>
        <dsp:cNvPr id="0" name=""/>
        <dsp:cNvSpPr/>
      </dsp:nvSpPr>
      <dsp:spPr>
        <a:xfrm>
          <a:off x="2199481" y="4720188"/>
          <a:ext cx="439896" cy="1020937"/>
        </a:xfrm>
        <a:prstGeom prst="leftBrace">
          <a:avLst>
            <a:gd name="adj1" fmla="val 35000"/>
            <a:gd name="adj2" fmla="val 5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F39083-7508-4B18-9D77-540F2F0F6093}">
      <dsp:nvSpPr>
        <dsp:cNvPr id="0" name=""/>
        <dsp:cNvSpPr/>
      </dsp:nvSpPr>
      <dsp:spPr>
        <a:xfrm>
          <a:off x="2815335" y="4720188"/>
          <a:ext cx="5982589" cy="1020937"/>
        </a:xfrm>
        <a:prstGeom prst="rect">
          <a:avLst/>
        </a:prstGeom>
        <a:solidFill>
          <a:schemeClr val="accent5">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a:t>Rajiv Gandhi Khel Abhiyan: sports infra @local level.</a:t>
          </a:r>
        </a:p>
      </dsp:txBody>
      <dsp:txXfrm>
        <a:off x="2815335" y="4720188"/>
        <a:ext cx="5982589" cy="102093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2B284-BAC0-4D0C-B7F2-580854EDBC88}">
      <dsp:nvSpPr>
        <dsp:cNvPr id="0" name=""/>
        <dsp:cNvSpPr/>
      </dsp:nvSpPr>
      <dsp:spPr>
        <a:xfrm>
          <a:off x="1337192" y="44130"/>
          <a:ext cx="2471570" cy="2368916"/>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C0A4FA85-BE4F-411E-9B74-BD7A5F6699E8}">
      <dsp:nvSpPr>
        <dsp:cNvPr id="0" name=""/>
        <dsp:cNvSpPr/>
      </dsp:nvSpPr>
      <dsp:spPr>
        <a:xfrm>
          <a:off x="1618122" y="1983517"/>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Census</a:t>
          </a:r>
        </a:p>
      </dsp:txBody>
      <dsp:txXfrm>
        <a:off x="1618122" y="1983517"/>
        <a:ext cx="2762260" cy="663817"/>
      </dsp:txXfrm>
    </dsp:sp>
    <dsp:sp modelId="{B465C5CE-6045-4EB6-91C1-3E9FFE8D79D8}">
      <dsp:nvSpPr>
        <dsp:cNvPr id="0" name=""/>
        <dsp:cNvSpPr/>
      </dsp:nvSpPr>
      <dsp:spPr>
        <a:xfrm>
          <a:off x="4806205" y="44130"/>
          <a:ext cx="2535682" cy="2368916"/>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18D07FCD-8A20-410C-A5B7-3708BAA5EDDC}">
      <dsp:nvSpPr>
        <dsp:cNvPr id="0" name=""/>
        <dsp:cNvSpPr/>
      </dsp:nvSpPr>
      <dsp:spPr>
        <a:xfrm>
          <a:off x="5119191" y="1983517"/>
          <a:ext cx="2762260" cy="663817"/>
        </a:xfrm>
        <a:prstGeom prst="rect">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Edu &amp; Youth</a:t>
          </a:r>
        </a:p>
      </dsp:txBody>
      <dsp:txXfrm>
        <a:off x="5119191" y="1983517"/>
        <a:ext cx="2762260" cy="663817"/>
      </dsp:txXfrm>
    </dsp:sp>
    <dsp:sp modelId="{61699845-A71D-44D2-B519-A9D5F66B48C7}">
      <dsp:nvSpPr>
        <dsp:cNvPr id="0" name=""/>
        <dsp:cNvSpPr/>
      </dsp:nvSpPr>
      <dsp:spPr>
        <a:xfrm>
          <a:off x="1335774" y="2988354"/>
          <a:ext cx="2541420" cy="2368916"/>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3DC544EF-9D0D-4227-9A21-0BCF5E916C96}">
      <dsp:nvSpPr>
        <dsp:cNvPr id="0" name=""/>
        <dsp:cNvSpPr/>
      </dsp:nvSpPr>
      <dsp:spPr>
        <a:xfrm>
          <a:off x="1651629" y="4927742"/>
          <a:ext cx="2762260" cy="663817"/>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Health-Women, Children</a:t>
          </a:r>
        </a:p>
      </dsp:txBody>
      <dsp:txXfrm>
        <a:off x="1651629" y="4927742"/>
        <a:ext cx="2762260" cy="663817"/>
      </dsp:txXfrm>
    </dsp:sp>
    <dsp:sp modelId="{83FE66F1-725B-41EF-9C98-511A8EB67030}">
      <dsp:nvSpPr>
        <dsp:cNvPr id="0" name=""/>
        <dsp:cNvSpPr/>
      </dsp:nvSpPr>
      <dsp:spPr>
        <a:xfrm>
          <a:off x="4839711" y="2988354"/>
          <a:ext cx="2471506" cy="2368916"/>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EB0C63D5-A3CC-40B5-AF50-CCFB25C7023F}">
      <dsp:nvSpPr>
        <dsp:cNvPr id="0" name=""/>
        <dsp:cNvSpPr/>
      </dsp:nvSpPr>
      <dsp:spPr>
        <a:xfrm>
          <a:off x="5120609" y="4927742"/>
          <a:ext cx="2762260" cy="6638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t>HDI-2015 | SDG</a:t>
          </a:r>
        </a:p>
      </dsp:txBody>
      <dsp:txXfrm>
        <a:off x="5120609" y="4927742"/>
        <a:ext cx="2762260" cy="663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20EBA-3CFC-45B1-ABE8-5D658E34F9C6}">
      <dsp:nvSpPr>
        <dsp:cNvPr id="0" name=""/>
        <dsp:cNvSpPr/>
      </dsp:nvSpPr>
      <dsp:spPr>
        <a:xfrm>
          <a:off x="1812"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448CFA-FDB7-4A70-8CDB-C17473A4B88E}">
      <dsp:nvSpPr>
        <dsp:cNvPr id="0" name=""/>
        <dsp:cNvSpPr/>
      </dsp:nvSpPr>
      <dsp:spPr>
        <a:xfrm>
          <a:off x="109676" y="388958"/>
          <a:ext cx="1941542" cy="164967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BF86D-0831-4D65-B62B-3BC0E25AEA65}">
      <dsp:nvSpPr>
        <dsp:cNvPr id="0" name=""/>
        <dsp:cNvSpPr/>
      </dsp:nvSpPr>
      <dsp:spPr>
        <a:xfrm>
          <a:off x="109676"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Before Independence</a:t>
          </a:r>
          <a:endParaRPr lang="en-US" sz="2000" kern="1200" dirty="0"/>
        </a:p>
      </dsp:txBody>
      <dsp:txXfrm>
        <a:off x="109676" y="2038634"/>
        <a:ext cx="1941542" cy="685250"/>
      </dsp:txXfrm>
    </dsp:sp>
    <dsp:sp modelId="{DCFA7185-5B57-42D7-A988-8352230BF42F}">
      <dsp:nvSpPr>
        <dsp:cNvPr id="0" name=""/>
        <dsp:cNvSpPr/>
      </dsp:nvSpPr>
      <dsp:spPr>
        <a:xfrm>
          <a:off x="2465754"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0F12C96-DA92-467D-930B-3080AF4E09B3}">
      <dsp:nvSpPr>
        <dsp:cNvPr id="0" name=""/>
        <dsp:cNvSpPr/>
      </dsp:nvSpPr>
      <dsp:spPr>
        <a:xfrm>
          <a:off x="2573617" y="388958"/>
          <a:ext cx="1941542" cy="164967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7B0001-2B79-4980-B5BC-7B695CED903C}">
      <dsp:nvSpPr>
        <dsp:cNvPr id="0" name=""/>
        <dsp:cNvSpPr/>
      </dsp:nvSpPr>
      <dsp:spPr>
        <a:xfrm>
          <a:off x="2573617"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After Independence</a:t>
          </a:r>
          <a:endParaRPr lang="en-US" sz="2000" kern="1200" dirty="0"/>
        </a:p>
      </dsp:txBody>
      <dsp:txXfrm>
        <a:off x="2573617" y="2038634"/>
        <a:ext cx="1941542" cy="685250"/>
      </dsp:txXfrm>
    </dsp:sp>
    <dsp:sp modelId="{CAB220E5-E150-4085-AAFE-657AC98A76BB}">
      <dsp:nvSpPr>
        <dsp:cNvPr id="0" name=""/>
        <dsp:cNvSpPr/>
      </dsp:nvSpPr>
      <dsp:spPr>
        <a:xfrm>
          <a:off x="4929696"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E275783-6C37-42A6-9270-6FC19BF82E94}">
      <dsp:nvSpPr>
        <dsp:cNvPr id="0" name=""/>
        <dsp:cNvSpPr/>
      </dsp:nvSpPr>
      <dsp:spPr>
        <a:xfrm>
          <a:off x="5037559" y="388958"/>
          <a:ext cx="1941542" cy="1649676"/>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12E3B2-5F28-48E6-A67E-68931F5EC137}">
      <dsp:nvSpPr>
        <dsp:cNvPr id="0" name=""/>
        <dsp:cNvSpPr/>
      </dsp:nvSpPr>
      <dsp:spPr>
        <a:xfrm>
          <a:off x="5037559"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KG, Admission, Language, Fail</a:t>
          </a:r>
        </a:p>
      </dsp:txBody>
      <dsp:txXfrm>
        <a:off x="5037559" y="2038634"/>
        <a:ext cx="1941542" cy="685250"/>
      </dsp:txXfrm>
    </dsp:sp>
    <dsp:sp modelId="{061B2F22-D17F-4D8E-A36F-A32ED8DED806}">
      <dsp:nvSpPr>
        <dsp:cNvPr id="0" name=""/>
        <dsp:cNvSpPr/>
      </dsp:nvSpPr>
      <dsp:spPr>
        <a:xfrm>
          <a:off x="1233783"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51A196-9B10-4EC6-92B9-DDCA68B18366}">
      <dsp:nvSpPr>
        <dsp:cNvPr id="0" name=""/>
        <dsp:cNvSpPr/>
      </dsp:nvSpPr>
      <dsp:spPr>
        <a:xfrm>
          <a:off x="1341647" y="3142648"/>
          <a:ext cx="1941542" cy="1649676"/>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2FF74-9DA2-4565-A960-1E94ECE067DF}">
      <dsp:nvSpPr>
        <dsp:cNvPr id="0" name=""/>
        <dsp:cNvSpPr/>
      </dsp:nvSpPr>
      <dsp:spPr>
        <a:xfrm>
          <a:off x="1341647" y="4792325"/>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Higher Edu: Politics, mushrooming</a:t>
          </a:r>
        </a:p>
      </dsp:txBody>
      <dsp:txXfrm>
        <a:off x="1341647" y="4792325"/>
        <a:ext cx="1941542" cy="685250"/>
      </dsp:txXfrm>
    </dsp:sp>
    <dsp:sp modelId="{D2ED7067-08CC-4B63-A0AC-72390887306C}">
      <dsp:nvSpPr>
        <dsp:cNvPr id="0" name=""/>
        <dsp:cNvSpPr/>
      </dsp:nvSpPr>
      <dsp:spPr>
        <a:xfrm>
          <a:off x="3697725"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035946B-BF1C-417A-95D7-05D92C53A67A}">
      <dsp:nvSpPr>
        <dsp:cNvPr id="0" name=""/>
        <dsp:cNvSpPr/>
      </dsp:nvSpPr>
      <dsp:spPr>
        <a:xfrm>
          <a:off x="3805588" y="3142648"/>
          <a:ext cx="1941542" cy="1649676"/>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74B852-DDC7-43FC-A947-1A512A245E58}">
      <dsp:nvSpPr>
        <dsp:cNvPr id="0" name=""/>
        <dsp:cNvSpPr/>
      </dsp:nvSpPr>
      <dsp:spPr>
        <a:xfrm>
          <a:off x="3805588" y="4792325"/>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HRM </a:t>
          </a:r>
        </a:p>
      </dsp:txBody>
      <dsp:txXfrm>
        <a:off x="3805588" y="4792325"/>
        <a:ext cx="1941542" cy="685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663B4-4F38-447D-BEFB-267E9FA47E5E}">
      <dsp:nvSpPr>
        <dsp:cNvPr id="0" name=""/>
        <dsp:cNvSpPr/>
      </dsp:nvSpPr>
      <dsp:spPr>
        <a:xfrm>
          <a:off x="0" y="0"/>
          <a:ext cx="8797925" cy="17424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1968: NEP-I</a:t>
          </a:r>
        </a:p>
        <a:p>
          <a:pPr marL="228600" lvl="1" indent="-228600" algn="l" defTabSz="1111250">
            <a:lnSpc>
              <a:spcPct val="90000"/>
            </a:lnSpc>
            <a:spcBef>
              <a:spcPct val="0"/>
            </a:spcBef>
            <a:spcAft>
              <a:spcPct val="15000"/>
            </a:spcAft>
            <a:buChar char="•"/>
          </a:pPr>
          <a:r>
            <a:rPr lang="en-US" sz="2500" kern="1200" dirty="0"/>
            <a:t>10+2+3</a:t>
          </a:r>
        </a:p>
        <a:p>
          <a:pPr marL="228600" lvl="1" indent="-228600" algn="l" defTabSz="1111250">
            <a:lnSpc>
              <a:spcPct val="90000"/>
            </a:lnSpc>
            <a:spcBef>
              <a:spcPct val="0"/>
            </a:spcBef>
            <a:spcAft>
              <a:spcPct val="15000"/>
            </a:spcAft>
            <a:buChar char="•"/>
          </a:pPr>
          <a:r>
            <a:rPr lang="en-US" sz="2500" kern="1200" dirty="0"/>
            <a:t>3 language formula</a:t>
          </a:r>
        </a:p>
      </dsp:txBody>
      <dsp:txXfrm>
        <a:off x="1933830" y="0"/>
        <a:ext cx="6864094" cy="1742453"/>
      </dsp:txXfrm>
    </dsp:sp>
    <dsp:sp modelId="{62632729-4398-43B3-A526-66688EA3A98C}">
      <dsp:nvSpPr>
        <dsp:cNvPr id="0" name=""/>
        <dsp:cNvSpPr/>
      </dsp:nvSpPr>
      <dsp:spPr>
        <a:xfrm>
          <a:off x="549951" y="174245"/>
          <a:ext cx="1008171" cy="1393963"/>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4D9935-1A1F-4895-9ED5-6A4D0D92B8E4}">
      <dsp:nvSpPr>
        <dsp:cNvPr id="0" name=""/>
        <dsp:cNvSpPr/>
      </dsp:nvSpPr>
      <dsp:spPr>
        <a:xfrm>
          <a:off x="0" y="1916699"/>
          <a:ext cx="8797925" cy="17424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1976: 42</a:t>
          </a:r>
          <a:r>
            <a:rPr lang="en-US" sz="3200" kern="1200" baseline="30000" dirty="0"/>
            <a:t>nd</a:t>
          </a:r>
          <a:r>
            <a:rPr lang="en-US" sz="3200" kern="1200" dirty="0"/>
            <a:t> Amendment</a:t>
          </a:r>
        </a:p>
        <a:p>
          <a:pPr marL="228600" lvl="1" indent="-228600" algn="l" defTabSz="1111250">
            <a:lnSpc>
              <a:spcPct val="90000"/>
            </a:lnSpc>
            <a:spcBef>
              <a:spcPct val="0"/>
            </a:spcBef>
            <a:spcAft>
              <a:spcPct val="15000"/>
            </a:spcAft>
            <a:buChar char="•"/>
          </a:pPr>
          <a:r>
            <a:rPr lang="en-US" sz="2500" kern="1200" dirty="0"/>
            <a:t>Edu: State list  ►  Concurrent</a:t>
          </a:r>
        </a:p>
      </dsp:txBody>
      <dsp:txXfrm>
        <a:off x="1933830" y="1916699"/>
        <a:ext cx="6864094" cy="1742453"/>
      </dsp:txXfrm>
    </dsp:sp>
    <dsp:sp modelId="{9DD55763-2051-454D-92F5-271EB4B135B7}">
      <dsp:nvSpPr>
        <dsp:cNvPr id="0" name=""/>
        <dsp:cNvSpPr/>
      </dsp:nvSpPr>
      <dsp:spPr>
        <a:xfrm>
          <a:off x="549951" y="2090944"/>
          <a:ext cx="1008171" cy="1393963"/>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97C859-9D3E-4A33-8FD1-D7EA78F7E9D8}">
      <dsp:nvSpPr>
        <dsp:cNvPr id="0" name=""/>
        <dsp:cNvSpPr/>
      </dsp:nvSpPr>
      <dsp:spPr>
        <a:xfrm>
          <a:off x="0" y="3833398"/>
          <a:ext cx="8797925" cy="17424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1986: NEP-II</a:t>
          </a:r>
        </a:p>
        <a:p>
          <a:pPr marL="228600" lvl="1" indent="-228600" algn="l" defTabSz="1111250">
            <a:lnSpc>
              <a:spcPct val="90000"/>
            </a:lnSpc>
            <a:spcBef>
              <a:spcPct val="0"/>
            </a:spcBef>
            <a:spcAft>
              <a:spcPct val="15000"/>
            </a:spcAft>
            <a:buChar char="•"/>
          </a:pPr>
          <a:r>
            <a:rPr lang="en-US" sz="2500" kern="1200" dirty="0"/>
            <a:t>IGNOU; </a:t>
          </a:r>
          <a:r>
            <a:rPr lang="en-US" sz="2500" kern="1200" dirty="0" err="1"/>
            <a:t>Jawahar</a:t>
          </a:r>
          <a:r>
            <a:rPr lang="en-US" sz="2500" kern="1200" dirty="0"/>
            <a:t> </a:t>
          </a:r>
          <a:r>
            <a:rPr lang="en-US" sz="2500" kern="1200" dirty="0" err="1"/>
            <a:t>Navoday</a:t>
          </a:r>
          <a:r>
            <a:rPr lang="en-US" sz="2500" kern="1200" dirty="0"/>
            <a:t>: bright rural kids via entrance</a:t>
          </a:r>
        </a:p>
        <a:p>
          <a:pPr marL="228600" lvl="1" indent="-228600" algn="l" defTabSz="1111250">
            <a:lnSpc>
              <a:spcPct val="90000"/>
            </a:lnSpc>
            <a:spcBef>
              <a:spcPct val="0"/>
            </a:spcBef>
            <a:spcAft>
              <a:spcPct val="15000"/>
            </a:spcAft>
            <a:buChar char="•"/>
          </a:pPr>
          <a:r>
            <a:rPr lang="en-US" sz="2500" kern="1200" dirty="0"/>
            <a:t>PV updated in 1992</a:t>
          </a:r>
        </a:p>
      </dsp:txBody>
      <dsp:txXfrm>
        <a:off x="1933830" y="3833398"/>
        <a:ext cx="6864094" cy="1742453"/>
      </dsp:txXfrm>
    </dsp:sp>
    <dsp:sp modelId="{65434A36-0844-41DA-A0AA-FD69BD762615}">
      <dsp:nvSpPr>
        <dsp:cNvPr id="0" name=""/>
        <dsp:cNvSpPr/>
      </dsp:nvSpPr>
      <dsp:spPr>
        <a:xfrm>
          <a:off x="549951" y="4007643"/>
          <a:ext cx="1008171" cy="1393963"/>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7FC3E-0124-4CFC-B17A-60194A8B6A04}">
      <dsp:nvSpPr>
        <dsp:cNvPr id="0" name=""/>
        <dsp:cNvSpPr/>
      </dsp:nvSpPr>
      <dsp:spPr>
        <a:xfrm>
          <a:off x="0" y="0"/>
          <a:ext cx="8797925" cy="265451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2002: 86</a:t>
          </a:r>
          <a:r>
            <a:rPr lang="en-US" sz="3200" kern="1200" baseline="30000" dirty="0"/>
            <a:t>th</a:t>
          </a:r>
          <a:r>
            <a:rPr lang="en-US" sz="3200" kern="1200" dirty="0"/>
            <a:t> Amendment </a:t>
          </a:r>
        </a:p>
        <a:p>
          <a:pPr marL="228600" lvl="1" indent="-228600" algn="l" defTabSz="1111250">
            <a:lnSpc>
              <a:spcPct val="90000"/>
            </a:lnSpc>
            <a:spcBef>
              <a:spcPct val="0"/>
            </a:spcBef>
            <a:spcAft>
              <a:spcPct val="15000"/>
            </a:spcAft>
            <a:buChar char="•"/>
          </a:pPr>
          <a:r>
            <a:rPr lang="en-US" sz="2500" kern="1200" dirty="0"/>
            <a:t>21A: Free, compulsory edu.- 6-14 by *LAW*</a:t>
          </a:r>
        </a:p>
        <a:p>
          <a:pPr marL="228600" lvl="1" indent="-228600" algn="l" defTabSz="1111250">
            <a:lnSpc>
              <a:spcPct val="90000"/>
            </a:lnSpc>
            <a:spcBef>
              <a:spcPct val="0"/>
            </a:spcBef>
            <a:spcAft>
              <a:spcPct val="15000"/>
            </a:spcAft>
            <a:buChar char="•"/>
          </a:pPr>
          <a:r>
            <a:rPr lang="en-US" sz="2500" kern="1200" dirty="0"/>
            <a:t>45: DPSP- state shall early childhood </a:t>
          </a:r>
          <a:r>
            <a:rPr lang="en-US" sz="2500" kern="1200" dirty="0" err="1"/>
            <a:t>upto</a:t>
          </a:r>
          <a:r>
            <a:rPr lang="en-US" sz="2500" kern="1200" dirty="0"/>
            <a:t> 6 years</a:t>
          </a:r>
        </a:p>
        <a:p>
          <a:pPr marL="228600" lvl="1" indent="-228600" algn="l" defTabSz="1111250">
            <a:lnSpc>
              <a:spcPct val="90000"/>
            </a:lnSpc>
            <a:spcBef>
              <a:spcPct val="0"/>
            </a:spcBef>
            <a:spcAft>
              <a:spcPct val="15000"/>
            </a:spcAft>
            <a:buChar char="•"/>
          </a:pPr>
          <a:r>
            <a:rPr lang="en-US" sz="2500" kern="1200" dirty="0"/>
            <a:t>51A: parents/guardian- fundamental duty</a:t>
          </a:r>
        </a:p>
        <a:p>
          <a:pPr marL="228600" lvl="1" indent="-228600" algn="l" defTabSz="1111250">
            <a:lnSpc>
              <a:spcPct val="90000"/>
            </a:lnSpc>
            <a:spcBef>
              <a:spcPct val="0"/>
            </a:spcBef>
            <a:spcAft>
              <a:spcPct val="15000"/>
            </a:spcAft>
            <a:buChar char="•"/>
          </a:pPr>
          <a:r>
            <a:rPr lang="en-US" sz="2500" kern="1200" dirty="0"/>
            <a:t>SSA (2001/02), MDM (2004 / 1995), Kasturba </a:t>
          </a:r>
          <a:r>
            <a:rPr lang="en-US" sz="2500" kern="1200" dirty="0" err="1"/>
            <a:t>Balika</a:t>
          </a:r>
          <a:r>
            <a:rPr lang="en-US" sz="2500" kern="1200" dirty="0"/>
            <a:t> – residential upper primary for weaker section</a:t>
          </a:r>
        </a:p>
      </dsp:txBody>
      <dsp:txXfrm>
        <a:off x="2025036" y="0"/>
        <a:ext cx="6772888" cy="2654519"/>
      </dsp:txXfrm>
    </dsp:sp>
    <dsp:sp modelId="{E06DEC79-EBF8-4ACC-AB70-B67D76A5C577}">
      <dsp:nvSpPr>
        <dsp:cNvPr id="0" name=""/>
        <dsp:cNvSpPr/>
      </dsp:nvSpPr>
      <dsp:spPr>
        <a:xfrm>
          <a:off x="422486" y="265451"/>
          <a:ext cx="1445516" cy="2123615"/>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9AC175-5AB9-4761-A8E2-B46539E6A409}">
      <dsp:nvSpPr>
        <dsp:cNvPr id="0" name=""/>
        <dsp:cNvSpPr/>
      </dsp:nvSpPr>
      <dsp:spPr>
        <a:xfrm>
          <a:off x="0" y="2919971"/>
          <a:ext cx="8797925" cy="265451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2009: Right to Education act </a:t>
          </a:r>
        </a:p>
        <a:p>
          <a:pPr marL="228600" lvl="1" indent="-228600" algn="l" defTabSz="1111250">
            <a:lnSpc>
              <a:spcPct val="90000"/>
            </a:lnSpc>
            <a:spcBef>
              <a:spcPct val="0"/>
            </a:spcBef>
            <a:spcAft>
              <a:spcPct val="15000"/>
            </a:spcAft>
            <a:buChar char="•"/>
          </a:pPr>
          <a:r>
            <a:rPr lang="en-US" sz="2500" kern="1200" dirty="0">
              <a:solidFill>
                <a:srgbClr val="FFC000"/>
              </a:solidFill>
            </a:rPr>
            <a:t>No retention policy </a:t>
          </a:r>
          <a:r>
            <a:rPr lang="en-US" sz="2500" kern="1200" dirty="0" err="1">
              <a:solidFill>
                <a:srgbClr val="FFC000"/>
              </a:solidFill>
            </a:rPr>
            <a:t>upto</a:t>
          </a:r>
          <a:r>
            <a:rPr lang="en-US" sz="2500" kern="1200" dirty="0">
              <a:solidFill>
                <a:srgbClr val="FFC000"/>
              </a:solidFill>
            </a:rPr>
            <a:t> class8 = dumb kids</a:t>
          </a:r>
        </a:p>
        <a:p>
          <a:pPr marL="228600" lvl="1" indent="-228600" algn="l" defTabSz="1111250">
            <a:lnSpc>
              <a:spcPct val="90000"/>
            </a:lnSpc>
            <a:spcBef>
              <a:spcPct val="0"/>
            </a:spcBef>
            <a:spcAft>
              <a:spcPct val="15000"/>
            </a:spcAft>
            <a:buChar char="•"/>
          </a:pPr>
          <a:r>
            <a:rPr lang="en-US" sz="2500" kern="1200" dirty="0">
              <a:solidFill>
                <a:srgbClr val="FFC000"/>
              </a:solidFill>
            </a:rPr>
            <a:t>25% reservation to EWS in </a:t>
          </a:r>
          <a:r>
            <a:rPr lang="en-US" sz="2500" kern="1200" dirty="0" err="1">
              <a:solidFill>
                <a:srgbClr val="FFC000"/>
              </a:solidFill>
            </a:rPr>
            <a:t>pvt.</a:t>
          </a:r>
          <a:r>
            <a:rPr lang="en-US" sz="2500" kern="1200" dirty="0">
              <a:solidFill>
                <a:srgbClr val="FFC000"/>
              </a:solidFill>
            </a:rPr>
            <a:t> Schools=fake</a:t>
          </a:r>
        </a:p>
        <a:p>
          <a:pPr marL="228600" lvl="1" indent="-228600" algn="l" defTabSz="1111250">
            <a:lnSpc>
              <a:spcPct val="90000"/>
            </a:lnSpc>
            <a:spcBef>
              <a:spcPct val="0"/>
            </a:spcBef>
            <a:spcAft>
              <a:spcPct val="15000"/>
            </a:spcAft>
            <a:buChar char="•"/>
          </a:pPr>
          <a:r>
            <a:rPr lang="en-US" sz="2500" kern="1200" dirty="0">
              <a:solidFill>
                <a:srgbClr val="FFC000"/>
              </a:solidFill>
            </a:rPr>
            <a:t>Mushrooming infra without students.</a:t>
          </a:r>
        </a:p>
        <a:p>
          <a:pPr marL="228600" lvl="1" indent="-228600" algn="l" defTabSz="1111250">
            <a:lnSpc>
              <a:spcPct val="90000"/>
            </a:lnSpc>
            <a:spcBef>
              <a:spcPct val="0"/>
            </a:spcBef>
            <a:spcAft>
              <a:spcPct val="15000"/>
            </a:spcAft>
            <a:buChar char="•"/>
          </a:pPr>
          <a:r>
            <a:rPr lang="en-US" sz="2500" kern="1200" dirty="0">
              <a:solidFill>
                <a:schemeClr val="tx1"/>
              </a:solidFill>
            </a:rPr>
            <a:t>RMSA: </a:t>
          </a:r>
          <a:r>
            <a:rPr lang="en-US" sz="2500" kern="1200" dirty="0" err="1">
              <a:solidFill>
                <a:schemeClr val="tx1"/>
              </a:solidFill>
            </a:rPr>
            <a:t>Madhyamik</a:t>
          </a:r>
          <a:endParaRPr lang="en-US" sz="2500" kern="1200" dirty="0">
            <a:solidFill>
              <a:schemeClr val="tx1"/>
            </a:solidFill>
          </a:endParaRPr>
        </a:p>
      </dsp:txBody>
      <dsp:txXfrm>
        <a:off x="2025036" y="2919971"/>
        <a:ext cx="6772888" cy="2654519"/>
      </dsp:txXfrm>
    </dsp:sp>
    <dsp:sp modelId="{3C0C22CE-0720-4842-8F2C-4C2DF05EC4D6}">
      <dsp:nvSpPr>
        <dsp:cNvPr id="0" name=""/>
        <dsp:cNvSpPr/>
      </dsp:nvSpPr>
      <dsp:spPr>
        <a:xfrm>
          <a:off x="265451" y="3185423"/>
          <a:ext cx="1759585" cy="2123615"/>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347BC-5397-4BFE-8534-CEEF5A777CF8}">
      <dsp:nvSpPr>
        <dsp:cNvPr id="0" name=""/>
        <dsp:cNvSpPr/>
      </dsp:nvSpPr>
      <dsp:spPr>
        <a:xfrm>
          <a:off x="1054658" y="675011"/>
          <a:ext cx="1975169" cy="131743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6464" rIns="156464" bIns="156464" numCol="1" spcCol="1270" anchor="ctr" anchorCtr="0">
          <a:noAutofit/>
        </a:bodyPr>
        <a:lstStyle/>
        <a:p>
          <a:pPr marL="0" lvl="0" indent="0" algn="l" defTabSz="977900">
            <a:lnSpc>
              <a:spcPct val="90000"/>
            </a:lnSpc>
            <a:spcBef>
              <a:spcPct val="0"/>
            </a:spcBef>
            <a:spcAft>
              <a:spcPct val="35000"/>
            </a:spcAft>
            <a:buNone/>
          </a:pPr>
          <a:r>
            <a:rPr lang="en-US" sz="2200" kern="1200" dirty="0"/>
            <a:t>Kerala: 94%</a:t>
          </a:r>
        </a:p>
      </dsp:txBody>
      <dsp:txXfrm>
        <a:off x="1370685" y="675011"/>
        <a:ext cx="1659142" cy="1317438"/>
      </dsp:txXfrm>
    </dsp:sp>
    <dsp:sp modelId="{17F133F5-533B-4D78-8BCC-1EE6A25E78C4}">
      <dsp:nvSpPr>
        <dsp:cNvPr id="0" name=""/>
        <dsp:cNvSpPr/>
      </dsp:nvSpPr>
      <dsp:spPr>
        <a:xfrm>
          <a:off x="1054658" y="1992449"/>
          <a:ext cx="1975169" cy="1317438"/>
        </a:xfrm>
        <a:prstGeom prst="rect">
          <a:avLst/>
        </a:prstGeom>
        <a:solidFill>
          <a:schemeClr val="accent3">
            <a:tint val="40000"/>
            <a:alpha val="90000"/>
            <a:hueOff val="-1993057"/>
            <a:satOff val="-82"/>
            <a:lumOff val="290"/>
            <a:alphaOff val="0"/>
          </a:schemeClr>
        </a:solidFill>
        <a:ln w="12700" cap="flat" cmpd="sng" algn="ctr">
          <a:solidFill>
            <a:schemeClr val="accent3">
              <a:tint val="40000"/>
              <a:alpha val="90000"/>
              <a:hueOff val="-1993057"/>
              <a:satOff val="-82"/>
              <a:lumOff val="2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6464" rIns="156464" bIns="156464" numCol="1" spcCol="1270" anchor="ctr" anchorCtr="0">
          <a:noAutofit/>
        </a:bodyPr>
        <a:lstStyle/>
        <a:p>
          <a:pPr marL="0" lvl="0" indent="0" algn="l" defTabSz="977900">
            <a:lnSpc>
              <a:spcPct val="90000"/>
            </a:lnSpc>
            <a:spcBef>
              <a:spcPct val="0"/>
            </a:spcBef>
            <a:spcAft>
              <a:spcPct val="35000"/>
            </a:spcAft>
            <a:buNone/>
          </a:pPr>
          <a:r>
            <a:rPr lang="en-US" sz="2200" kern="1200" dirty="0"/>
            <a:t>Lakshadweep: 92%</a:t>
          </a:r>
        </a:p>
      </dsp:txBody>
      <dsp:txXfrm>
        <a:off x="1370685" y="1992449"/>
        <a:ext cx="1659142" cy="1317438"/>
      </dsp:txXfrm>
    </dsp:sp>
    <dsp:sp modelId="{D156066E-B2D3-4684-B16F-956F43C48283}">
      <dsp:nvSpPr>
        <dsp:cNvPr id="0" name=""/>
        <dsp:cNvSpPr/>
      </dsp:nvSpPr>
      <dsp:spPr>
        <a:xfrm>
          <a:off x="1234" y="148299"/>
          <a:ext cx="1316779" cy="131677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US" sz="2600" kern="1200" dirty="0"/>
            <a:t>Highest</a:t>
          </a:r>
        </a:p>
      </dsp:txBody>
      <dsp:txXfrm>
        <a:off x="194072" y="341137"/>
        <a:ext cx="931103" cy="931103"/>
      </dsp:txXfrm>
    </dsp:sp>
    <dsp:sp modelId="{012717B7-CA80-4C12-B782-00C27E6C2B8E}">
      <dsp:nvSpPr>
        <dsp:cNvPr id="0" name=""/>
        <dsp:cNvSpPr/>
      </dsp:nvSpPr>
      <dsp:spPr>
        <a:xfrm>
          <a:off x="4346608" y="675011"/>
          <a:ext cx="1975169" cy="1317438"/>
        </a:xfrm>
        <a:prstGeom prst="rect">
          <a:avLst/>
        </a:prstGeom>
        <a:solidFill>
          <a:srgbClr val="FF0000"/>
        </a:solidFill>
        <a:ln w="12700" cap="flat" cmpd="sng" algn="ctr">
          <a:solidFill>
            <a:schemeClr val="accent3">
              <a:tint val="40000"/>
              <a:alpha val="90000"/>
              <a:hueOff val="-3986115"/>
              <a:satOff val="-165"/>
              <a:lumOff val="5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6464" rIns="156464" bIns="156464" numCol="1" spcCol="1270" anchor="ctr" anchorCtr="0">
          <a:noAutofit/>
        </a:bodyPr>
        <a:lstStyle/>
        <a:p>
          <a:pPr marL="0" lvl="0" indent="0" algn="l" defTabSz="977900">
            <a:lnSpc>
              <a:spcPct val="90000"/>
            </a:lnSpc>
            <a:spcBef>
              <a:spcPct val="0"/>
            </a:spcBef>
            <a:spcAft>
              <a:spcPct val="35000"/>
            </a:spcAft>
            <a:buNone/>
          </a:pPr>
          <a:r>
            <a:rPr lang="en-US" sz="2200" kern="1200" dirty="0"/>
            <a:t>Bihar: 62%</a:t>
          </a:r>
        </a:p>
      </dsp:txBody>
      <dsp:txXfrm>
        <a:off x="4662635" y="675011"/>
        <a:ext cx="1659142" cy="1317438"/>
      </dsp:txXfrm>
    </dsp:sp>
    <dsp:sp modelId="{42C1BF99-4CAE-4644-8BF9-22234F48DE5A}">
      <dsp:nvSpPr>
        <dsp:cNvPr id="0" name=""/>
        <dsp:cNvSpPr/>
      </dsp:nvSpPr>
      <dsp:spPr>
        <a:xfrm>
          <a:off x="4346608" y="1992449"/>
          <a:ext cx="1975169" cy="1317438"/>
        </a:xfrm>
        <a:prstGeom prst="rect">
          <a:avLst/>
        </a:prstGeom>
        <a:solidFill>
          <a:srgbClr val="FF0000"/>
        </a:solidFill>
        <a:ln w="12700" cap="flat" cmpd="sng" algn="ctr">
          <a:solidFill>
            <a:schemeClr val="accent3">
              <a:tint val="40000"/>
              <a:alpha val="90000"/>
              <a:hueOff val="-5979172"/>
              <a:satOff val="-247"/>
              <a:lumOff val="8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6464" rIns="156464" bIns="156464" numCol="1" spcCol="1270" anchor="ctr" anchorCtr="0">
          <a:noAutofit/>
        </a:bodyPr>
        <a:lstStyle/>
        <a:p>
          <a:pPr marL="0" lvl="0" indent="0" algn="l" defTabSz="977900">
            <a:lnSpc>
              <a:spcPct val="90000"/>
            </a:lnSpc>
            <a:spcBef>
              <a:spcPct val="0"/>
            </a:spcBef>
            <a:spcAft>
              <a:spcPct val="35000"/>
            </a:spcAft>
            <a:buNone/>
          </a:pPr>
          <a:r>
            <a:rPr lang="en-US" sz="2200" kern="1200" dirty="0"/>
            <a:t>D&amp;N: 76%</a:t>
          </a:r>
        </a:p>
      </dsp:txBody>
      <dsp:txXfrm>
        <a:off x="4662635" y="1992449"/>
        <a:ext cx="1659142" cy="1317438"/>
      </dsp:txXfrm>
    </dsp:sp>
    <dsp:sp modelId="{59371224-529E-4714-A4C9-321F5CDB59BE}">
      <dsp:nvSpPr>
        <dsp:cNvPr id="0" name=""/>
        <dsp:cNvSpPr/>
      </dsp:nvSpPr>
      <dsp:spPr>
        <a:xfrm>
          <a:off x="3293184" y="148299"/>
          <a:ext cx="1316779" cy="1316779"/>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US" sz="2600" kern="1200" dirty="0"/>
            <a:t>Lowest</a:t>
          </a:r>
        </a:p>
      </dsp:txBody>
      <dsp:txXfrm>
        <a:off x="3486022" y="341137"/>
        <a:ext cx="931103" cy="9311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40297-0E57-4686-992D-E5BAF514FD1D}">
      <dsp:nvSpPr>
        <dsp:cNvPr id="0" name=""/>
        <dsp:cNvSpPr/>
      </dsp:nvSpPr>
      <dsp:spPr>
        <a:xfrm>
          <a:off x="0" y="714950"/>
          <a:ext cx="8797925" cy="1281313"/>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03408" numCol="1" spcCol="1270" anchor="ctr" anchorCtr="0">
          <a:noAutofit/>
        </a:bodyPr>
        <a:lstStyle/>
        <a:p>
          <a:pPr marL="0" lvl="0" indent="0" algn="l" defTabSz="1155700">
            <a:lnSpc>
              <a:spcPct val="90000"/>
            </a:lnSpc>
            <a:spcBef>
              <a:spcPct val="0"/>
            </a:spcBef>
            <a:spcAft>
              <a:spcPct val="35000"/>
            </a:spcAft>
            <a:buNone/>
          </a:pPr>
          <a:r>
            <a:rPr lang="en-US" sz="2600" kern="1200" dirty="0"/>
            <a:t>Primary: 5-9</a:t>
          </a:r>
        </a:p>
      </dsp:txBody>
      <dsp:txXfrm>
        <a:off x="0" y="1035278"/>
        <a:ext cx="8477597" cy="640657"/>
      </dsp:txXfrm>
    </dsp:sp>
    <dsp:sp modelId="{D375E43D-FD42-43A0-A5F8-14A4EB4D7DC4}">
      <dsp:nvSpPr>
        <dsp:cNvPr id="0" name=""/>
        <dsp:cNvSpPr/>
      </dsp:nvSpPr>
      <dsp:spPr>
        <a:xfrm>
          <a:off x="0" y="1703027"/>
          <a:ext cx="2709760" cy="24682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Enrollment </a:t>
          </a:r>
          <a:r>
            <a:rPr lang="en-US" sz="2600" kern="1200" dirty="0">
              <a:latin typeface="Franklin Gothic Demi" panose="020B0703020102020204" pitchFamily="34" charset="0"/>
            </a:rPr>
            <a:t>▼</a:t>
          </a:r>
          <a:endParaRPr lang="en-US" sz="2600" kern="1200" dirty="0"/>
        </a:p>
      </dsp:txBody>
      <dsp:txXfrm>
        <a:off x="0" y="1703027"/>
        <a:ext cx="2709760" cy="2468280"/>
      </dsp:txXfrm>
    </dsp:sp>
    <dsp:sp modelId="{5C6B7F96-0233-4ECA-B66B-2DF6EDB8138B}">
      <dsp:nvSpPr>
        <dsp:cNvPr id="0" name=""/>
        <dsp:cNvSpPr/>
      </dsp:nvSpPr>
      <dsp:spPr>
        <a:xfrm>
          <a:off x="2709760" y="1142054"/>
          <a:ext cx="6088164" cy="1281313"/>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03408" numCol="1" spcCol="1270" anchor="ctr" anchorCtr="0">
          <a:noAutofit/>
        </a:bodyPr>
        <a:lstStyle/>
        <a:p>
          <a:pPr marL="0" lvl="0" indent="0" algn="l" defTabSz="1155700">
            <a:lnSpc>
              <a:spcPct val="90000"/>
            </a:lnSpc>
            <a:spcBef>
              <a:spcPct val="0"/>
            </a:spcBef>
            <a:spcAft>
              <a:spcPct val="35000"/>
            </a:spcAft>
            <a:buNone/>
          </a:pPr>
          <a:r>
            <a:rPr lang="en-US" sz="2600" kern="1200" dirty="0"/>
            <a:t>Upper Primary: 10-14</a:t>
          </a:r>
        </a:p>
      </dsp:txBody>
      <dsp:txXfrm>
        <a:off x="2709760" y="1462382"/>
        <a:ext cx="5767836" cy="640657"/>
      </dsp:txXfrm>
    </dsp:sp>
    <dsp:sp modelId="{B33A0BCB-215C-4930-A460-F8DAE88DB863}">
      <dsp:nvSpPr>
        <dsp:cNvPr id="0" name=""/>
        <dsp:cNvSpPr/>
      </dsp:nvSpPr>
      <dsp:spPr>
        <a:xfrm>
          <a:off x="2709760" y="2130131"/>
          <a:ext cx="2709760" cy="246828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Enrollment </a:t>
          </a:r>
          <a:r>
            <a:rPr lang="en-US" sz="2600" kern="1200" dirty="0">
              <a:latin typeface="Franklin Gothic Demi" panose="020B0703020102020204" pitchFamily="34" charset="0"/>
            </a:rPr>
            <a:t>▲</a:t>
          </a:r>
          <a:endParaRPr lang="en-US" sz="2600" kern="1200" dirty="0"/>
        </a:p>
        <a:p>
          <a:pPr marL="0" lvl="0" indent="0" algn="l" defTabSz="1155700">
            <a:lnSpc>
              <a:spcPct val="90000"/>
            </a:lnSpc>
            <a:spcBef>
              <a:spcPct val="0"/>
            </a:spcBef>
            <a:spcAft>
              <a:spcPct val="35000"/>
            </a:spcAft>
            <a:buNone/>
          </a:pPr>
          <a:r>
            <a:rPr lang="en-US" sz="2600" kern="1200" dirty="0"/>
            <a:t>But dropout rate also high</a:t>
          </a:r>
        </a:p>
        <a:p>
          <a:pPr marL="0" lvl="0" indent="0" algn="l" defTabSz="1155700">
            <a:lnSpc>
              <a:spcPct val="90000"/>
            </a:lnSpc>
            <a:spcBef>
              <a:spcPct val="0"/>
            </a:spcBef>
            <a:spcAft>
              <a:spcPct val="35000"/>
            </a:spcAft>
            <a:buNone/>
          </a:pPr>
          <a:r>
            <a:rPr lang="en-US" sz="2600" kern="1200" dirty="0"/>
            <a:t>Gender disparity high</a:t>
          </a:r>
        </a:p>
      </dsp:txBody>
      <dsp:txXfrm>
        <a:off x="2709760" y="2130131"/>
        <a:ext cx="2709760" cy="2468280"/>
      </dsp:txXfrm>
    </dsp:sp>
    <dsp:sp modelId="{F94FCD35-C5A5-49D6-AD89-E62F73943215}">
      <dsp:nvSpPr>
        <dsp:cNvPr id="0" name=""/>
        <dsp:cNvSpPr/>
      </dsp:nvSpPr>
      <dsp:spPr>
        <a:xfrm>
          <a:off x="5419521" y="1569159"/>
          <a:ext cx="3378403" cy="1281313"/>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254000" bIns="203408" numCol="1" spcCol="1270" anchor="ctr" anchorCtr="0">
          <a:noAutofit/>
        </a:bodyPr>
        <a:lstStyle/>
        <a:p>
          <a:pPr marL="0" lvl="0" indent="0" algn="l" defTabSz="1155700">
            <a:lnSpc>
              <a:spcPct val="90000"/>
            </a:lnSpc>
            <a:spcBef>
              <a:spcPct val="0"/>
            </a:spcBef>
            <a:spcAft>
              <a:spcPct val="35000"/>
            </a:spcAft>
            <a:buNone/>
          </a:pPr>
          <a:r>
            <a:rPr lang="en-US" sz="2600" kern="1200" dirty="0"/>
            <a:t>Higher </a:t>
          </a:r>
          <a:r>
            <a:rPr lang="en-US" sz="2600" kern="1200" dirty="0" err="1"/>
            <a:t>edu</a:t>
          </a:r>
          <a:r>
            <a:rPr lang="en-US" sz="2600" kern="1200" dirty="0"/>
            <a:t>. 15-29</a:t>
          </a:r>
        </a:p>
      </dsp:txBody>
      <dsp:txXfrm>
        <a:off x="5419521" y="1889487"/>
        <a:ext cx="3058075" cy="6406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20EBA-3CFC-45B1-ABE8-5D658E34F9C6}">
      <dsp:nvSpPr>
        <dsp:cNvPr id="0" name=""/>
        <dsp:cNvSpPr/>
      </dsp:nvSpPr>
      <dsp:spPr>
        <a:xfrm>
          <a:off x="1812"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448CFA-FDB7-4A70-8CDB-C17473A4B88E}">
      <dsp:nvSpPr>
        <dsp:cNvPr id="0" name=""/>
        <dsp:cNvSpPr/>
      </dsp:nvSpPr>
      <dsp:spPr>
        <a:xfrm>
          <a:off x="109676" y="388958"/>
          <a:ext cx="1941542" cy="164967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BF86D-0831-4D65-B62B-3BC0E25AEA65}">
      <dsp:nvSpPr>
        <dsp:cNvPr id="0" name=""/>
        <dsp:cNvSpPr/>
      </dsp:nvSpPr>
      <dsp:spPr>
        <a:xfrm>
          <a:off x="109676"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Before Independence</a:t>
          </a:r>
          <a:endParaRPr lang="en-US" sz="2000" kern="1200" dirty="0"/>
        </a:p>
      </dsp:txBody>
      <dsp:txXfrm>
        <a:off x="109676" y="2038634"/>
        <a:ext cx="1941542" cy="685250"/>
      </dsp:txXfrm>
    </dsp:sp>
    <dsp:sp modelId="{DCFA7185-5B57-42D7-A988-8352230BF42F}">
      <dsp:nvSpPr>
        <dsp:cNvPr id="0" name=""/>
        <dsp:cNvSpPr/>
      </dsp:nvSpPr>
      <dsp:spPr>
        <a:xfrm>
          <a:off x="2465754"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0F12C96-DA92-467D-930B-3080AF4E09B3}">
      <dsp:nvSpPr>
        <dsp:cNvPr id="0" name=""/>
        <dsp:cNvSpPr/>
      </dsp:nvSpPr>
      <dsp:spPr>
        <a:xfrm>
          <a:off x="2573617" y="388958"/>
          <a:ext cx="1941542" cy="1649676"/>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7B0001-2B79-4980-B5BC-7B695CED903C}">
      <dsp:nvSpPr>
        <dsp:cNvPr id="0" name=""/>
        <dsp:cNvSpPr/>
      </dsp:nvSpPr>
      <dsp:spPr>
        <a:xfrm>
          <a:off x="2573617" y="2038634"/>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After Independence</a:t>
          </a:r>
          <a:endParaRPr lang="en-US" sz="2000" kern="1200" dirty="0"/>
        </a:p>
      </dsp:txBody>
      <dsp:txXfrm>
        <a:off x="2573617" y="2038634"/>
        <a:ext cx="1941542" cy="685250"/>
      </dsp:txXfrm>
    </dsp:sp>
    <dsp:sp modelId="{CAB220E5-E150-4085-AAFE-657AC98A76BB}">
      <dsp:nvSpPr>
        <dsp:cNvPr id="0" name=""/>
        <dsp:cNvSpPr/>
      </dsp:nvSpPr>
      <dsp:spPr>
        <a:xfrm>
          <a:off x="4929696" y="28744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E275783-6C37-42A6-9270-6FC19BF82E94}">
      <dsp:nvSpPr>
        <dsp:cNvPr id="0" name=""/>
        <dsp:cNvSpPr/>
      </dsp:nvSpPr>
      <dsp:spPr>
        <a:xfrm>
          <a:off x="5037559" y="388958"/>
          <a:ext cx="1941542" cy="1649676"/>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12E3B2-5F28-48E6-A67E-68931F5EC137}">
      <dsp:nvSpPr>
        <dsp:cNvPr id="0" name=""/>
        <dsp:cNvSpPr/>
      </dsp:nvSpPr>
      <dsp:spPr>
        <a:xfrm>
          <a:off x="5037559" y="2038634"/>
          <a:ext cx="1941542" cy="685250"/>
        </a:xfrm>
        <a:prstGeom prst="rect">
          <a:avLst/>
        </a:prstGeom>
        <a:solidFill>
          <a:srgbClr val="C00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KG, Admission, Language, Fail</a:t>
          </a:r>
        </a:p>
      </dsp:txBody>
      <dsp:txXfrm>
        <a:off x="5037559" y="2038634"/>
        <a:ext cx="1941542" cy="685250"/>
      </dsp:txXfrm>
    </dsp:sp>
    <dsp:sp modelId="{061B2F22-D17F-4D8E-A36F-A32ED8DED806}">
      <dsp:nvSpPr>
        <dsp:cNvPr id="0" name=""/>
        <dsp:cNvSpPr/>
      </dsp:nvSpPr>
      <dsp:spPr>
        <a:xfrm>
          <a:off x="1233783"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51A196-9B10-4EC6-92B9-DDCA68B18366}">
      <dsp:nvSpPr>
        <dsp:cNvPr id="0" name=""/>
        <dsp:cNvSpPr/>
      </dsp:nvSpPr>
      <dsp:spPr>
        <a:xfrm>
          <a:off x="1341647" y="3142648"/>
          <a:ext cx="1941542" cy="1649676"/>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22FF74-9DA2-4565-A960-1E94ECE067DF}">
      <dsp:nvSpPr>
        <dsp:cNvPr id="0" name=""/>
        <dsp:cNvSpPr/>
      </dsp:nvSpPr>
      <dsp:spPr>
        <a:xfrm>
          <a:off x="1341647" y="4792325"/>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Higher Edu: Politics, mushrooming</a:t>
          </a:r>
        </a:p>
      </dsp:txBody>
      <dsp:txXfrm>
        <a:off x="1341647" y="4792325"/>
        <a:ext cx="1941542" cy="685250"/>
      </dsp:txXfrm>
    </dsp:sp>
    <dsp:sp modelId="{D2ED7067-08CC-4B63-A0AC-72390887306C}">
      <dsp:nvSpPr>
        <dsp:cNvPr id="0" name=""/>
        <dsp:cNvSpPr/>
      </dsp:nvSpPr>
      <dsp:spPr>
        <a:xfrm>
          <a:off x="3697725" y="3041130"/>
          <a:ext cx="2157268" cy="2537963"/>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035946B-BF1C-417A-95D7-05D92C53A67A}">
      <dsp:nvSpPr>
        <dsp:cNvPr id="0" name=""/>
        <dsp:cNvSpPr/>
      </dsp:nvSpPr>
      <dsp:spPr>
        <a:xfrm>
          <a:off x="3805588" y="3142648"/>
          <a:ext cx="1941542" cy="1649676"/>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74B852-DDC7-43FC-A947-1A512A245E58}">
      <dsp:nvSpPr>
        <dsp:cNvPr id="0" name=""/>
        <dsp:cNvSpPr/>
      </dsp:nvSpPr>
      <dsp:spPr>
        <a:xfrm>
          <a:off x="3805588" y="4792325"/>
          <a:ext cx="1941542" cy="68525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HRM </a:t>
          </a:r>
        </a:p>
      </dsp:txBody>
      <dsp:txXfrm>
        <a:off x="3805588" y="4792325"/>
        <a:ext cx="1941542" cy="6852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CE614-A621-4F42-B187-EF2C1DF3E858}">
      <dsp:nvSpPr>
        <dsp:cNvPr id="0" name=""/>
        <dsp:cNvSpPr/>
      </dsp:nvSpPr>
      <dsp:spPr>
        <a:xfrm>
          <a:off x="0" y="502216"/>
          <a:ext cx="8797925" cy="118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604012" rIns="682817"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Mother tongue (Art. </a:t>
          </a:r>
          <a:r>
            <a:rPr lang="en-US" sz="2900" kern="1200"/>
            <a:t>350-A)</a:t>
          </a:r>
          <a:endParaRPr lang="en-US" sz="2900" kern="1200" dirty="0"/>
        </a:p>
      </dsp:txBody>
      <dsp:txXfrm>
        <a:off x="0" y="502216"/>
        <a:ext cx="8797925" cy="1187550"/>
      </dsp:txXfrm>
    </dsp:sp>
    <dsp:sp modelId="{2937D333-AC53-4FE5-AD2B-859031B7A218}">
      <dsp:nvSpPr>
        <dsp:cNvPr id="0" name=""/>
        <dsp:cNvSpPr/>
      </dsp:nvSpPr>
      <dsp:spPr>
        <a:xfrm>
          <a:off x="439896" y="74176"/>
          <a:ext cx="6158547"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1289050">
            <a:lnSpc>
              <a:spcPct val="90000"/>
            </a:lnSpc>
            <a:spcBef>
              <a:spcPct val="0"/>
            </a:spcBef>
            <a:spcAft>
              <a:spcPct val="35000"/>
            </a:spcAft>
            <a:buNone/>
          </a:pPr>
          <a:r>
            <a:rPr lang="en-US" sz="2900" kern="1200" dirty="0"/>
            <a:t>Primary</a:t>
          </a:r>
        </a:p>
      </dsp:txBody>
      <dsp:txXfrm>
        <a:off x="481686" y="115966"/>
        <a:ext cx="6074967" cy="772500"/>
      </dsp:txXfrm>
    </dsp:sp>
    <dsp:sp modelId="{23AF31C6-99A9-4710-B85F-62DE2BB74D61}">
      <dsp:nvSpPr>
        <dsp:cNvPr id="0" name=""/>
        <dsp:cNvSpPr/>
      </dsp:nvSpPr>
      <dsp:spPr>
        <a:xfrm>
          <a:off x="0" y="2274407"/>
          <a:ext cx="8797925" cy="118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604012" rIns="682817"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English, if state desires</a:t>
          </a:r>
        </a:p>
      </dsp:txBody>
      <dsp:txXfrm>
        <a:off x="0" y="2274407"/>
        <a:ext cx="8797925" cy="1187550"/>
      </dsp:txXfrm>
    </dsp:sp>
    <dsp:sp modelId="{863E502B-016D-40F3-81EE-DF4055A3DB76}">
      <dsp:nvSpPr>
        <dsp:cNvPr id="0" name=""/>
        <dsp:cNvSpPr/>
      </dsp:nvSpPr>
      <dsp:spPr>
        <a:xfrm>
          <a:off x="439896" y="1846367"/>
          <a:ext cx="6158547"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1289050">
            <a:lnSpc>
              <a:spcPct val="90000"/>
            </a:lnSpc>
            <a:spcBef>
              <a:spcPct val="0"/>
            </a:spcBef>
            <a:spcAft>
              <a:spcPct val="35000"/>
            </a:spcAft>
            <a:buNone/>
          </a:pPr>
          <a:r>
            <a:rPr lang="en-US" sz="2900" kern="1200" dirty="0"/>
            <a:t>2</a:t>
          </a:r>
          <a:r>
            <a:rPr lang="en-US" sz="2900" kern="1200" baseline="30000" dirty="0"/>
            <a:t>nd</a:t>
          </a:r>
          <a:r>
            <a:rPr lang="en-US" sz="2900" kern="1200" dirty="0"/>
            <a:t> language</a:t>
          </a:r>
        </a:p>
      </dsp:txBody>
      <dsp:txXfrm>
        <a:off x="481686" y="1888157"/>
        <a:ext cx="6074967" cy="772500"/>
      </dsp:txXfrm>
    </dsp:sp>
    <dsp:sp modelId="{059022F8-EDCE-489C-9962-1ADE42A2CCE9}">
      <dsp:nvSpPr>
        <dsp:cNvPr id="0" name=""/>
        <dsp:cNvSpPr/>
      </dsp:nvSpPr>
      <dsp:spPr>
        <a:xfrm>
          <a:off x="0" y="4046597"/>
          <a:ext cx="8797925" cy="1644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604012" rIns="682817"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As State desires</a:t>
          </a:r>
        </a:p>
        <a:p>
          <a:pPr marL="285750" lvl="1" indent="-285750" algn="l" defTabSz="1289050">
            <a:lnSpc>
              <a:spcPct val="90000"/>
            </a:lnSpc>
            <a:spcBef>
              <a:spcPct val="0"/>
            </a:spcBef>
            <a:spcAft>
              <a:spcPct val="15000"/>
            </a:spcAft>
            <a:buChar char="•"/>
          </a:pPr>
          <a:r>
            <a:rPr lang="en-US" sz="2900" kern="1200" dirty="0"/>
            <a:t>Within Constitution</a:t>
          </a:r>
        </a:p>
      </dsp:txBody>
      <dsp:txXfrm>
        <a:off x="0" y="4046597"/>
        <a:ext cx="8797925" cy="1644300"/>
      </dsp:txXfrm>
    </dsp:sp>
    <dsp:sp modelId="{A815972A-42C5-46C6-9389-E95E3C3779AD}">
      <dsp:nvSpPr>
        <dsp:cNvPr id="0" name=""/>
        <dsp:cNvSpPr/>
      </dsp:nvSpPr>
      <dsp:spPr>
        <a:xfrm>
          <a:off x="439896" y="3618557"/>
          <a:ext cx="6158547"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1289050">
            <a:lnSpc>
              <a:spcPct val="90000"/>
            </a:lnSpc>
            <a:spcBef>
              <a:spcPct val="0"/>
            </a:spcBef>
            <a:spcAft>
              <a:spcPct val="35000"/>
            </a:spcAft>
            <a:buNone/>
          </a:pPr>
          <a:r>
            <a:rPr lang="en-US" sz="2900" kern="1200" dirty="0"/>
            <a:t>3</a:t>
          </a:r>
          <a:r>
            <a:rPr lang="en-US" sz="2900" kern="1200" baseline="30000" dirty="0"/>
            <a:t>rd</a:t>
          </a:r>
          <a:r>
            <a:rPr lang="en-US" sz="2900" kern="1200" dirty="0"/>
            <a:t> language</a:t>
          </a:r>
        </a:p>
      </dsp:txBody>
      <dsp:txXfrm>
        <a:off x="481686" y="3660347"/>
        <a:ext cx="6074967" cy="77250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300EA-C9D6-457E-90DC-0498487CA895}" type="datetimeFigureOut">
              <a:rPr lang="en-US" smtClean="0"/>
              <a:t>02-Aug-16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BBFA0-EA29-4B8F-995D-CF81A61F1216}" type="slidenum">
              <a:rPr lang="en-US" smtClean="0"/>
              <a:t>‹#›</a:t>
            </a:fld>
            <a:endParaRPr lang="en-US"/>
          </a:p>
        </p:txBody>
      </p:sp>
    </p:spTree>
    <p:extLst>
      <p:ext uri="{BB962C8B-B14F-4D97-AF65-F5344CB8AC3E}">
        <p14:creationId xmlns:p14="http://schemas.microsoft.com/office/powerpoint/2010/main" val="4155108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3BBFA0-EA29-4B8F-995D-CF81A61F1216}" type="slidenum">
              <a:rPr lang="en-US" smtClean="0"/>
              <a:t>1</a:t>
            </a:fld>
            <a:endParaRPr lang="en-US"/>
          </a:p>
        </p:txBody>
      </p:sp>
    </p:spTree>
    <p:extLst>
      <p:ext uri="{BB962C8B-B14F-4D97-AF65-F5344CB8AC3E}">
        <p14:creationId xmlns:p14="http://schemas.microsoft.com/office/powerpoint/2010/main" val="977985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HRD ministry- Indian rankings for higher education framework.</a:t>
            </a:r>
          </a:p>
          <a:p>
            <a:pPr fontAlgn="ctr"/>
            <a:r>
              <a:rPr lang="en-US" dirty="0"/>
              <a:t>No detention policy till Class8. But promotion to class-9 will be conditional- based on Min. std. of academic performance (MSAP)</a:t>
            </a:r>
          </a:p>
          <a:p>
            <a:pPr fontAlgn="ctr"/>
            <a:r>
              <a:rPr lang="en-US" dirty="0"/>
              <a:t>NITI says allow foreign universities with a separate law.</a:t>
            </a:r>
          </a:p>
          <a:p>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21</a:t>
            </a:fld>
            <a:endParaRPr lang="en-US"/>
          </a:p>
        </p:txBody>
      </p:sp>
    </p:spTree>
    <p:extLst>
      <p:ext uri="{BB962C8B-B14F-4D97-AF65-F5344CB8AC3E}">
        <p14:creationId xmlns:p14="http://schemas.microsoft.com/office/powerpoint/2010/main" val="2678408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failure rate in class-X examination is attributed to a large extent to poor performance in three subjects: Mathematics, Science and English.  In order to reduce the failure rates, class X examination in Mathematics, Science and English will be at two levels: Part-A at a higher level and Part-B at a lower level.  Students who intend to join courses/ </a:t>
            </a:r>
            <a:r>
              <a:rPr lang="en-US" dirty="0" err="1"/>
              <a:t>programmes</a:t>
            </a:r>
            <a:r>
              <a:rPr lang="en-US" dirty="0"/>
              <a:t> for which science, mathematics or English is not a prerequisite or wish to shift to vocational stream after class-X will be able to opt for Part-B level examination.</a:t>
            </a:r>
          </a:p>
          <a:p>
            <a:endParaRPr lang="en-US" dirty="0"/>
          </a:p>
          <a:p>
            <a:r>
              <a:rPr lang="en-US" dirty="0"/>
              <a:t>Scaling is one alternative.  Some other alternatives are conducting a central examination at the end of class-X and XII, or, expressing the scores in terms of percentile in each Board.  </a:t>
            </a:r>
          </a:p>
          <a:p>
            <a:endParaRPr lang="en-US" dirty="0"/>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22</a:t>
            </a:fld>
            <a:endParaRPr lang="en-US"/>
          </a:p>
        </p:txBody>
      </p:sp>
    </p:spTree>
    <p:extLst>
      <p:ext uri="{BB962C8B-B14F-4D97-AF65-F5344CB8AC3E}">
        <p14:creationId xmlns:p14="http://schemas.microsoft.com/office/powerpoint/2010/main" val="4099468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Fellowship Fund, primarily designed to support the tuition fees, learning materials and living expenses for about 10 lakh students will be created. The scholarships from this fund will be made available to students belonging to the economically weaker sections. </a:t>
            </a:r>
          </a:p>
          <a:p>
            <a:r>
              <a:rPr lang="en-US" dirty="0"/>
              <a:t>An emphasis on adult literacy was put for the first time on 2 </a:t>
            </a:r>
            <a:r>
              <a:rPr lang="en-US" dirty="0" err="1"/>
              <a:t>nd</a:t>
            </a:r>
            <a:r>
              <a:rPr lang="en-US" dirty="0"/>
              <a:t> October 1978 when the National Adult Education Programme (NAEP) was launched.  In the last 40 years, a number of </a:t>
            </a:r>
            <a:r>
              <a:rPr lang="en-US" dirty="0" err="1"/>
              <a:t>programmes</a:t>
            </a:r>
            <a:r>
              <a:rPr lang="en-US" dirty="0"/>
              <a:t> have been started, such as, Rural Functional Literacy Programme (RFLP), National Literacy Mission (NLM), </a:t>
            </a:r>
            <a:r>
              <a:rPr lang="en-US" dirty="0" err="1"/>
              <a:t>Saakshar</a:t>
            </a:r>
            <a:r>
              <a:rPr lang="en-US" dirty="0"/>
              <a:t> Bharat </a:t>
            </a:r>
            <a:r>
              <a:rPr lang="en-US" dirty="0" err="1"/>
              <a:t>Abhiyan</a:t>
            </a:r>
            <a:r>
              <a:rPr lang="en-US" dirty="0"/>
              <a:t>, etc.  Despite all these efforts, India still has over 280 million adult illiterates which is about one-third of the total number of adult illiterates in the world. </a:t>
            </a:r>
          </a:p>
          <a:p>
            <a:r>
              <a:rPr lang="en-US" dirty="0"/>
              <a:t> has been developed so far. To overcome this gap, the Government will, within a year, </a:t>
            </a:r>
            <a:r>
              <a:rPr lang="en-US" dirty="0" err="1"/>
              <a:t>endeavour</a:t>
            </a:r>
            <a:r>
              <a:rPr lang="en-US" dirty="0"/>
              <a:t> to develop a mechanism to assess and certify such skills and competencies and facilitate the entry of those who have no formal education and training but have acquired the skills without any certification for possession of those skills.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23</a:t>
            </a:fld>
            <a:endParaRPr lang="en-US"/>
          </a:p>
        </p:txBody>
      </p:sp>
    </p:spTree>
    <p:extLst>
      <p:ext uri="{BB962C8B-B14F-4D97-AF65-F5344CB8AC3E}">
        <p14:creationId xmlns:p14="http://schemas.microsoft.com/office/powerpoint/2010/main" val="512830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emphasis on adult literacy was put for the first time on 2 </a:t>
            </a:r>
            <a:r>
              <a:rPr lang="en-US" dirty="0" err="1"/>
              <a:t>nd</a:t>
            </a:r>
            <a:r>
              <a:rPr lang="en-US" dirty="0"/>
              <a:t> October 1978 when the National Adult Education Programme (NAEP) was launched.  In the last 40 years, a number of </a:t>
            </a:r>
            <a:r>
              <a:rPr lang="en-US" dirty="0" err="1"/>
              <a:t>programmes</a:t>
            </a:r>
            <a:r>
              <a:rPr lang="en-US" dirty="0"/>
              <a:t> have been started, such as, Rural Functional Literacy Programme (RFLP), National Literacy Mission (NLM), </a:t>
            </a:r>
            <a:r>
              <a:rPr lang="en-US" dirty="0" err="1"/>
              <a:t>Saakshar</a:t>
            </a:r>
            <a:r>
              <a:rPr lang="en-US" dirty="0"/>
              <a:t> Bharat </a:t>
            </a:r>
            <a:r>
              <a:rPr lang="en-US" dirty="0" err="1"/>
              <a:t>Abhiyan</a:t>
            </a:r>
            <a:r>
              <a:rPr lang="en-US" dirty="0"/>
              <a:t>, etc.  Despite all these efforts, India still has over 280 million adult illiterates which is about one-third of the total number of adult illiterates in the world. </a:t>
            </a:r>
          </a:p>
          <a:p>
            <a:r>
              <a:rPr lang="en-US" dirty="0"/>
              <a:t> has been developed so far. To overcome this gap, the Government will, within a year, </a:t>
            </a:r>
            <a:r>
              <a:rPr lang="en-US" dirty="0" err="1"/>
              <a:t>endeavour</a:t>
            </a:r>
            <a:r>
              <a:rPr lang="en-US" dirty="0"/>
              <a:t> to develop a mechanism to assess and certify such skills and competencies and facilitate the entry of those who have no formal education and training but have acquired the skills without any certification for possession of those skills. </a:t>
            </a:r>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27</a:t>
            </a:fld>
            <a:endParaRPr lang="en-US"/>
          </a:p>
        </p:txBody>
      </p:sp>
    </p:spTree>
    <p:extLst>
      <p:ext uri="{BB962C8B-B14F-4D97-AF65-F5344CB8AC3E}">
        <p14:creationId xmlns:p14="http://schemas.microsoft.com/office/powerpoint/2010/main" val="1299213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study will be conducted to prevent outsiders and those who have ceased to be students from playing an active role in students' politics and disrupting the academic activities as well as to prevent them from staying in hostels and misuse facilities of the institute. </a:t>
            </a:r>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28</a:t>
            </a:fld>
            <a:endParaRPr lang="en-US"/>
          </a:p>
        </p:txBody>
      </p:sp>
    </p:spTree>
    <p:extLst>
      <p:ext uri="{BB962C8B-B14F-4D97-AF65-F5344CB8AC3E}">
        <p14:creationId xmlns:p14="http://schemas.microsoft.com/office/powerpoint/2010/main" val="2545718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Till the IES comes into existence, an interim step of a one-time special recruitment by UPSC from among the existing academic and administrative positions in the education sector in various states will be made in concurrence with the states. </a:t>
            </a:r>
          </a:p>
          <a:p>
            <a:r>
              <a:rPr lang="en-US" dirty="0"/>
              <a:t>Separate education tribunals will be established at the centre and in the states to deal with litigation and address public grievances against government as well as private schools/ institutions.  These bodies will be headed by a retired High Court Judge. </a:t>
            </a:r>
          </a:p>
        </p:txBody>
      </p:sp>
      <p:sp>
        <p:nvSpPr>
          <p:cNvPr id="4" name="Slide Number Placeholder 3"/>
          <p:cNvSpPr>
            <a:spLocks noGrp="1"/>
          </p:cNvSpPr>
          <p:nvPr>
            <p:ph type="sldNum" sz="quarter" idx="10"/>
          </p:nvPr>
        </p:nvSpPr>
        <p:spPr/>
        <p:txBody>
          <a:bodyPr/>
          <a:lstStyle/>
          <a:p>
            <a:fld id="{8047334F-E2A9-4A20-BD97-FF1775539A8D}" type="slidenum">
              <a:rPr lang="en-US" smtClean="0"/>
              <a:t>30</a:t>
            </a:fld>
            <a:endParaRPr lang="en-US"/>
          </a:p>
        </p:txBody>
      </p:sp>
    </p:spTree>
    <p:extLst>
      <p:ext uri="{BB962C8B-B14F-4D97-AF65-F5344CB8AC3E}">
        <p14:creationId xmlns:p14="http://schemas.microsoft.com/office/powerpoint/2010/main" val="28466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creation of an Indian Education Service (IES), which is reiterated herein too.  The IES will be an all India service with HRD as the cadre controlling authority.</a:t>
            </a:r>
          </a:p>
          <a:p>
            <a:endParaRPr lang="en-US" dirty="0"/>
          </a:p>
          <a:p>
            <a:r>
              <a:rPr lang="en-US" dirty="0"/>
              <a:t>IT-based applications will be used for monitoring teacher and student attendance, </a:t>
            </a:r>
          </a:p>
          <a:p>
            <a:r>
              <a:rPr lang="en-US" dirty="0"/>
              <a:t>A transparent and merit based norms and guidelines for recruitment of teachers will be formulated </a:t>
            </a:r>
          </a:p>
          <a:p>
            <a:r>
              <a:rPr lang="en-US" dirty="0"/>
              <a:t>For remote and difficult areas, efforts will be made to recruit the teachers locally.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34</a:t>
            </a:fld>
            <a:endParaRPr lang="en-US"/>
          </a:p>
        </p:txBody>
      </p:sp>
    </p:spTree>
    <p:extLst>
      <p:ext uri="{BB962C8B-B14F-4D97-AF65-F5344CB8AC3E}">
        <p14:creationId xmlns:p14="http://schemas.microsoft.com/office/powerpoint/2010/main" val="3065035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neutral</a:t>
            </a:r>
            <a:r>
              <a:rPr lang="en-US" baseline="0" dirty="0"/>
              <a:t> definition in child!!”</a:t>
            </a:r>
            <a:endParaRPr lang="en-US" dirty="0"/>
          </a:p>
          <a:p>
            <a:r>
              <a:rPr lang="en-US" dirty="0"/>
              <a:t>National Youth Policy, 2014</a:t>
            </a:r>
          </a:p>
          <a:p>
            <a:r>
              <a:rPr lang="en-US" dirty="0"/>
              <a:t>Definition- 15-29</a:t>
            </a:r>
          </a:p>
          <a:p>
            <a:r>
              <a:rPr lang="en-US" dirty="0"/>
              <a:t>with about 65 per cent of the population being under 35 years of age.</a:t>
            </a:r>
          </a:p>
          <a:p>
            <a:endParaRPr lang="en-US" dirty="0"/>
          </a:p>
          <a:p>
            <a:endParaRPr lang="en-US" dirty="0"/>
          </a:p>
        </p:txBody>
      </p:sp>
      <p:sp>
        <p:nvSpPr>
          <p:cNvPr id="4" name="Slide Number Placeholder 3"/>
          <p:cNvSpPr>
            <a:spLocks noGrp="1"/>
          </p:cNvSpPr>
          <p:nvPr>
            <p:ph type="sldNum" sz="quarter" idx="10"/>
          </p:nvPr>
        </p:nvSpPr>
        <p:spPr/>
        <p:txBody>
          <a:bodyPr/>
          <a:lstStyle/>
          <a:p>
            <a:fld id="{E09EA12D-D5C9-4AC1-8A64-142CE2FFFA92}" type="slidenum">
              <a:rPr lang="en-US" smtClean="0"/>
              <a:t>36</a:t>
            </a:fld>
            <a:endParaRPr lang="en-US"/>
          </a:p>
        </p:txBody>
      </p:sp>
    </p:spTree>
    <p:extLst>
      <p:ext uri="{BB962C8B-B14F-4D97-AF65-F5344CB8AC3E}">
        <p14:creationId xmlns:p14="http://schemas.microsoft.com/office/powerpoint/2010/main" val="1792956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The '</a:t>
            </a:r>
            <a:r>
              <a:rPr lang="en-US" dirty="0" err="1"/>
              <a:t>Ek</a:t>
            </a:r>
            <a:r>
              <a:rPr lang="en-US" dirty="0"/>
              <a:t> Bharat </a:t>
            </a:r>
            <a:r>
              <a:rPr lang="en-US" dirty="0" err="1"/>
              <a:t>Shreshtha</a:t>
            </a:r>
            <a:r>
              <a:rPr lang="en-US" dirty="0"/>
              <a:t> Bharat' initiative will be launched soon under which every state will choose another state each year and then promote its language and culture.</a:t>
            </a:r>
          </a:p>
          <a:p>
            <a:r>
              <a:rPr lang="en-US" dirty="0"/>
              <a:t>3) The government has formed a committee to work out the modalities of the scheme in consultation with the states.</a:t>
            </a:r>
          </a:p>
          <a:p>
            <a:r>
              <a:rPr lang="en-US" dirty="0"/>
              <a:t>4) According to the scheme, two states will undertake a unique partnership for one year which would be marked by cultural and student exchanges.</a:t>
            </a:r>
          </a:p>
          <a:p>
            <a:r>
              <a:rPr lang="en-US" dirty="0"/>
              <a:t>5) Students of a particular state would travel to another state to learn each other's culture.</a:t>
            </a:r>
          </a:p>
          <a:p>
            <a:r>
              <a:rPr lang="en-US"/>
              <a:t> </a:t>
            </a:r>
          </a:p>
        </p:txBody>
      </p:sp>
      <p:sp>
        <p:nvSpPr>
          <p:cNvPr id="4" name="Slide Number Placeholder 3"/>
          <p:cNvSpPr>
            <a:spLocks noGrp="1"/>
          </p:cNvSpPr>
          <p:nvPr>
            <p:ph type="sldNum" sz="quarter" idx="10"/>
          </p:nvPr>
        </p:nvSpPr>
        <p:spPr/>
        <p:txBody>
          <a:bodyPr/>
          <a:lstStyle/>
          <a:p>
            <a:fld id="{E09EA12D-D5C9-4AC1-8A64-142CE2FFFA92}" type="slidenum">
              <a:rPr lang="en-US" smtClean="0"/>
              <a:t>39</a:t>
            </a:fld>
            <a:endParaRPr lang="en-US"/>
          </a:p>
        </p:txBody>
      </p:sp>
    </p:spTree>
    <p:extLst>
      <p:ext uri="{BB962C8B-B14F-4D97-AF65-F5344CB8AC3E}">
        <p14:creationId xmlns:p14="http://schemas.microsoft.com/office/powerpoint/2010/main" val="253659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Sports</a:t>
            </a:r>
          </a:p>
          <a:p>
            <a:r>
              <a:rPr lang="en-US" dirty="0"/>
              <a:t>1956</a:t>
            </a:r>
          </a:p>
          <a:p>
            <a:r>
              <a:rPr lang="en-US" dirty="0"/>
              <a:t>	</a:t>
            </a:r>
            <a:r>
              <a:rPr lang="en-US" dirty="0" err="1"/>
              <a:t>Maulana</a:t>
            </a:r>
            <a:r>
              <a:rPr lang="en-US" dirty="0"/>
              <a:t> </a:t>
            </a:r>
            <a:r>
              <a:rPr lang="en-US" dirty="0" err="1"/>
              <a:t>Abul</a:t>
            </a:r>
            <a:r>
              <a:rPr lang="en-US" dirty="0"/>
              <a:t> </a:t>
            </a:r>
            <a:r>
              <a:rPr lang="en-US" dirty="0" err="1"/>
              <a:t>Kalam</a:t>
            </a:r>
            <a:r>
              <a:rPr lang="en-US" dirty="0"/>
              <a:t> Azad Trophy </a:t>
            </a:r>
          </a:p>
          <a:p>
            <a:r>
              <a:rPr lang="en-US" dirty="0"/>
              <a:t>	Inter-University Tournaments- max. medal winner</a:t>
            </a:r>
          </a:p>
          <a:p>
            <a:r>
              <a:rPr lang="en-US" dirty="0"/>
              <a:t>1961</a:t>
            </a:r>
          </a:p>
          <a:p>
            <a:r>
              <a:rPr lang="en-US" dirty="0"/>
              <a:t>	</a:t>
            </a:r>
            <a:r>
              <a:rPr lang="en-US" dirty="0" err="1"/>
              <a:t>Arjuna</a:t>
            </a:r>
            <a:r>
              <a:rPr lang="en-US" dirty="0"/>
              <a:t> Award The award</a:t>
            </a:r>
          </a:p>
          <a:p>
            <a:r>
              <a:rPr lang="en-US" dirty="0"/>
              <a:t>	total 5 years consistent performance</a:t>
            </a:r>
          </a:p>
          <a:p>
            <a:r>
              <a:rPr lang="en-US" dirty="0"/>
              <a:t>1982</a:t>
            </a:r>
          </a:p>
          <a:p>
            <a:r>
              <a:rPr lang="en-US" dirty="0"/>
              <a:t>	Sports welfare fund.</a:t>
            </a:r>
          </a:p>
          <a:p>
            <a:r>
              <a:rPr lang="en-US" dirty="0"/>
              <a:t>	Assistance if &lt;2 lakh annual income.</a:t>
            </a:r>
          </a:p>
          <a:p>
            <a:r>
              <a:rPr lang="en-US" dirty="0"/>
              <a:t>1984</a:t>
            </a:r>
          </a:p>
          <a:p>
            <a:r>
              <a:rPr lang="en-US" dirty="0"/>
              <a:t>	Sports Authority of India (SAI)</a:t>
            </a:r>
          </a:p>
          <a:p>
            <a:r>
              <a:rPr lang="en-US" dirty="0"/>
              <a:t>	reg. society, main purpose ASIAD Delhi </a:t>
            </a:r>
            <a:r>
              <a:rPr lang="en-US" dirty="0" err="1"/>
              <a:t>stadum</a:t>
            </a:r>
            <a:r>
              <a:rPr lang="en-US" dirty="0"/>
              <a:t> </a:t>
            </a:r>
            <a:r>
              <a:rPr lang="en-US" dirty="0" err="1"/>
              <a:t>maintanance</a:t>
            </a:r>
            <a:endParaRPr lang="en-US" dirty="0"/>
          </a:p>
          <a:p>
            <a:r>
              <a:rPr lang="en-US" dirty="0"/>
              <a:t>1985</a:t>
            </a:r>
          </a:p>
          <a:p>
            <a:r>
              <a:rPr lang="en-US" dirty="0"/>
              <a:t>	</a:t>
            </a:r>
            <a:r>
              <a:rPr lang="en-US" dirty="0" err="1"/>
              <a:t>Dronacharaya</a:t>
            </a:r>
            <a:r>
              <a:rPr lang="en-US" dirty="0"/>
              <a:t> Award: coaching</a:t>
            </a:r>
          </a:p>
          <a:p>
            <a:r>
              <a:rPr lang="en-US" dirty="0"/>
              <a:t>1986</a:t>
            </a:r>
          </a:p>
          <a:p>
            <a:r>
              <a:rPr lang="en-US" dirty="0"/>
              <a:t>	special award for winning intl. tournaments </a:t>
            </a:r>
          </a:p>
          <a:p>
            <a:r>
              <a:rPr lang="en-US" dirty="0"/>
              <a:t>	e.g. Olympic gold medal: Rs.75 lakhs.</a:t>
            </a:r>
          </a:p>
          <a:p>
            <a:r>
              <a:rPr lang="en-US" dirty="0"/>
              <a:t>1991</a:t>
            </a:r>
          </a:p>
          <a:p>
            <a:r>
              <a:rPr lang="en-US" dirty="0"/>
              <a:t>	Rajiv Gandhi Khel </a:t>
            </a:r>
            <a:r>
              <a:rPr lang="en-US" dirty="0" err="1"/>
              <a:t>Ratna</a:t>
            </a:r>
            <a:r>
              <a:rPr lang="en-US" dirty="0"/>
              <a:t> Award</a:t>
            </a:r>
          </a:p>
          <a:p>
            <a:r>
              <a:rPr lang="en-US" dirty="0"/>
              <a:t>	₹ 7.5 lakh</a:t>
            </a:r>
          </a:p>
          <a:p>
            <a:r>
              <a:rPr lang="en-US" dirty="0"/>
              <a:t>2002</a:t>
            </a:r>
          </a:p>
          <a:p>
            <a:r>
              <a:rPr lang="en-US" dirty="0"/>
              <a:t>	</a:t>
            </a:r>
            <a:r>
              <a:rPr lang="en-US" dirty="0" err="1"/>
              <a:t>Dhyan</a:t>
            </a:r>
            <a:r>
              <a:rPr lang="en-US" dirty="0"/>
              <a:t> Chand Award</a:t>
            </a:r>
          </a:p>
          <a:p>
            <a:r>
              <a:rPr lang="en-US" dirty="0"/>
              <a:t>	Life Time Achievements in Sports </a:t>
            </a:r>
          </a:p>
          <a:p>
            <a:r>
              <a:rPr lang="en-US" dirty="0"/>
              <a:t>2014</a:t>
            </a:r>
          </a:p>
          <a:p>
            <a:r>
              <a:rPr lang="en-US" dirty="0"/>
              <a:t>	Rajiv Gandhi Khel </a:t>
            </a:r>
            <a:r>
              <a:rPr lang="en-US" dirty="0" err="1"/>
              <a:t>Abhiyan</a:t>
            </a:r>
            <a:r>
              <a:rPr lang="en-US" dirty="0"/>
              <a:t>: sports infra @local level.</a:t>
            </a:r>
          </a:p>
          <a:p>
            <a:endParaRPr lang="en-US" dirty="0"/>
          </a:p>
          <a:p>
            <a:endParaRPr lang="en-US" dirty="0"/>
          </a:p>
        </p:txBody>
      </p:sp>
      <p:sp>
        <p:nvSpPr>
          <p:cNvPr id="4" name="Slide Number Placeholder 3"/>
          <p:cNvSpPr>
            <a:spLocks noGrp="1"/>
          </p:cNvSpPr>
          <p:nvPr>
            <p:ph type="sldNum" sz="quarter" idx="10"/>
          </p:nvPr>
        </p:nvSpPr>
        <p:spPr/>
        <p:txBody>
          <a:bodyPr/>
          <a:lstStyle/>
          <a:p>
            <a:fld id="{E09EA12D-D5C9-4AC1-8A64-142CE2FFFA92}" type="slidenum">
              <a:rPr lang="en-US" smtClean="0"/>
              <a:t>41</a:t>
            </a:fld>
            <a:endParaRPr lang="en-US"/>
          </a:p>
        </p:txBody>
      </p:sp>
    </p:spTree>
    <p:extLst>
      <p:ext uri="{BB962C8B-B14F-4D97-AF65-F5344CB8AC3E}">
        <p14:creationId xmlns:p14="http://schemas.microsoft.com/office/powerpoint/2010/main" val="3262803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world's first university was established in </a:t>
            </a:r>
            <a:r>
              <a:rPr lang="en-US" dirty="0" err="1"/>
              <a:t>Takshila</a:t>
            </a:r>
            <a:r>
              <a:rPr lang="en-US" dirty="0"/>
              <a:t> in 700 BC.  The University of </a:t>
            </a:r>
            <a:r>
              <a:rPr lang="en-US" dirty="0" err="1"/>
              <a:t>Nalanda</a:t>
            </a:r>
            <a:r>
              <a:rPr lang="en-US" dirty="0"/>
              <a:t>, or the </a:t>
            </a:r>
            <a:r>
              <a:rPr lang="en-US" dirty="0" err="1"/>
              <a:t>Nalanda</a:t>
            </a:r>
            <a:r>
              <a:rPr lang="en-US" dirty="0"/>
              <a:t> </a:t>
            </a:r>
            <a:r>
              <a:rPr lang="en-US" dirty="0" err="1"/>
              <a:t>Mahavira</a:t>
            </a:r>
            <a:r>
              <a:rPr lang="en-US" dirty="0"/>
              <a:t> as it was known at the time, established in 4th century BCE, was one of the world’s first great universities in the world. In its heyday, in the 7th century AD, </a:t>
            </a:r>
            <a:r>
              <a:rPr lang="en-US" dirty="0" err="1"/>
              <a:t>Nalanda</a:t>
            </a:r>
            <a:r>
              <a:rPr lang="en-US" dirty="0"/>
              <a:t> University had some 10,000 students and 2,000 teachers. </a:t>
            </a:r>
          </a:p>
        </p:txBody>
      </p:sp>
      <p:sp>
        <p:nvSpPr>
          <p:cNvPr id="4" name="Slide Number Placeholder 3"/>
          <p:cNvSpPr>
            <a:spLocks noGrp="1"/>
          </p:cNvSpPr>
          <p:nvPr>
            <p:ph type="sldNum" sz="quarter" idx="10"/>
          </p:nvPr>
        </p:nvSpPr>
        <p:spPr/>
        <p:txBody>
          <a:bodyPr/>
          <a:lstStyle/>
          <a:p>
            <a:fld id="{8047334F-E2A9-4A20-BD97-FF1775539A8D}" type="slidenum">
              <a:rPr lang="en-US" smtClean="0"/>
              <a:t>4</a:t>
            </a:fld>
            <a:endParaRPr lang="en-US"/>
          </a:p>
        </p:txBody>
      </p:sp>
    </p:spTree>
    <p:extLst>
      <p:ext uri="{BB962C8B-B14F-4D97-AF65-F5344CB8AC3E}">
        <p14:creationId xmlns:p14="http://schemas.microsoft.com/office/powerpoint/2010/main" val="273094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5</a:t>
            </a:fld>
            <a:endParaRPr lang="en-US"/>
          </a:p>
        </p:txBody>
      </p:sp>
    </p:spTree>
    <p:extLst>
      <p:ext uri="{BB962C8B-B14F-4D97-AF65-F5344CB8AC3E}">
        <p14:creationId xmlns:p14="http://schemas.microsoft.com/office/powerpoint/2010/main" val="3831501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Gross Enrolment Ratio in higher education remains low at 23.6 percent in 2014-15. The current target is to increase GER to 25.2 per cent in 2017-18 and further to 30 per cent in 2020-21</a:t>
            </a:r>
          </a:p>
          <a:p>
            <a:r>
              <a:rPr lang="en-US" dirty="0"/>
              <a:t>India currently has the largest non-literate population in the world with the absolute number of non-literates among population aged 7 and above being 282.6 million in 2011.</a:t>
            </a:r>
          </a:p>
          <a:p>
            <a:r>
              <a:rPr lang="en-US" dirty="0"/>
              <a:t>India also hosts the largest number of youth and adult illiterates in the world with the youth literacy rate (15-24 years) and adult literacy rate (15 years and above) in India in 2011 being 86.1 percent and 69.3 percent respectively. </a:t>
            </a:r>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10</a:t>
            </a:fld>
            <a:endParaRPr lang="en-US"/>
          </a:p>
        </p:txBody>
      </p:sp>
    </p:spTree>
    <p:extLst>
      <p:ext uri="{BB962C8B-B14F-4D97-AF65-F5344CB8AC3E}">
        <p14:creationId xmlns:p14="http://schemas.microsoft.com/office/powerpoint/2010/main" val="2630687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This lag in demographic transition among states in India could turn out to be a great blessing from the point of view of coping with the problem of declining population.</a:t>
            </a:r>
          </a:p>
          <a:p>
            <a:pPr rtl="0" fontAlgn="ctr"/>
            <a:r>
              <a:rPr lang="en-US" sz="1200" kern="1200" dirty="0">
                <a:solidFill>
                  <a:schemeClr val="tx1"/>
                </a:solidFill>
                <a:effectLst/>
                <a:latin typeface="+mn-lt"/>
                <a:ea typeface="+mn-ea"/>
                <a:cs typeface="+mn-cs"/>
              </a:rPr>
              <a:t>s. Thus states already well into the demographic window should actively pursue policies for employment generation to the already bulging </a:t>
            </a:r>
            <a:r>
              <a:rPr lang="en-US" sz="1200" kern="1200" dirty="0" err="1">
                <a:solidFill>
                  <a:schemeClr val="tx1"/>
                </a:solidFill>
                <a:effectLst/>
                <a:latin typeface="+mn-lt"/>
                <a:ea typeface="+mn-ea"/>
                <a:cs typeface="+mn-cs"/>
              </a:rPr>
              <a:t>labour</a:t>
            </a:r>
            <a:r>
              <a:rPr lang="en-US" sz="1200" kern="1200" dirty="0">
                <a:solidFill>
                  <a:schemeClr val="tx1"/>
                </a:solidFill>
                <a:effectLst/>
                <a:latin typeface="+mn-lt"/>
                <a:ea typeface="+mn-ea"/>
                <a:cs typeface="+mn-cs"/>
              </a:rPr>
              <a:t> force, while states just entering the window period have some time to plan and must pursue policies simultaneously in several areas like education, health (including reproductive health), gender issues, and employment generation from now on so that they can fully utilize the opportunity.</a:t>
            </a:r>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11</a:t>
            </a:fld>
            <a:endParaRPr lang="en-US"/>
          </a:p>
        </p:txBody>
      </p:sp>
    </p:spTree>
    <p:extLst>
      <p:ext uri="{BB962C8B-B14F-4D97-AF65-F5344CB8AC3E}">
        <p14:creationId xmlns:p14="http://schemas.microsoft.com/office/powerpoint/2010/main" val="411870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Expanding early childhood education services to ensure that all pre-school age attain the learning and developmental readiness required for smooth transition to primary education,</a:t>
            </a:r>
          </a:p>
          <a:p>
            <a:r>
              <a:rPr lang="en-US" dirty="0"/>
              <a:t>Ensuring that at all youth and at least 90% of adults, both men and women, achieve literacy and numeracy skills prescribed by the adult education </a:t>
            </a:r>
            <a:r>
              <a:rPr lang="en-US" dirty="0" err="1"/>
              <a:t>programmes</a:t>
            </a:r>
            <a:r>
              <a:rPr lang="en-US" dirty="0"/>
              <a:t>;</a:t>
            </a:r>
          </a:p>
          <a:p>
            <a:r>
              <a:rPr lang="en-US" dirty="0" err="1"/>
              <a:t>Anganwadis</a:t>
            </a:r>
            <a:r>
              <a:rPr lang="en-US" dirty="0"/>
              <a:t> under the ICDS are not adequately equipped to provide pre-school education.</a:t>
            </a:r>
          </a:p>
          <a:p>
            <a:r>
              <a:rPr lang="en-US" dirty="0"/>
              <a:t>curricula and develop learning materials, within a year, and provide training to Anganwadi workers. </a:t>
            </a:r>
          </a:p>
          <a:p>
            <a:r>
              <a:rPr lang="en-US" dirty="0" err="1"/>
              <a:t>Kendriya</a:t>
            </a:r>
            <a:r>
              <a:rPr lang="en-US" dirty="0"/>
              <a:t> </a:t>
            </a:r>
            <a:r>
              <a:rPr lang="en-US" dirty="0" err="1"/>
              <a:t>Vidyalayas</a:t>
            </a:r>
            <a:r>
              <a:rPr lang="en-US" dirty="0"/>
              <a:t> (KVs) and </a:t>
            </a:r>
            <a:r>
              <a:rPr lang="en-US" dirty="0" err="1"/>
              <a:t>Jawahar</a:t>
            </a:r>
            <a:r>
              <a:rPr lang="en-US" dirty="0"/>
              <a:t> </a:t>
            </a:r>
            <a:r>
              <a:rPr lang="en-US" dirty="0" err="1"/>
              <a:t>Navodaya</a:t>
            </a:r>
            <a:r>
              <a:rPr lang="en-US" dirty="0"/>
              <a:t> </a:t>
            </a:r>
            <a:r>
              <a:rPr lang="en-US" dirty="0" err="1"/>
              <a:t>Vidyalayas</a:t>
            </a:r>
            <a:r>
              <a:rPr lang="en-US" dirty="0"/>
              <a:t> (JNVs) will be expanded and Kasturba Gandhi </a:t>
            </a:r>
            <a:r>
              <a:rPr lang="en-US" dirty="0" err="1"/>
              <a:t>Balika</a:t>
            </a:r>
            <a:r>
              <a:rPr lang="en-US" dirty="0"/>
              <a:t> </a:t>
            </a:r>
            <a:r>
              <a:rPr lang="en-US" dirty="0" err="1"/>
              <a:t>Vidyalayas</a:t>
            </a:r>
            <a:r>
              <a:rPr lang="en-US" dirty="0"/>
              <a:t> (KGBVs) will be expanded and upgraded,</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15</a:t>
            </a:fld>
            <a:endParaRPr lang="en-US"/>
          </a:p>
        </p:txBody>
      </p:sp>
    </p:spTree>
    <p:extLst>
      <p:ext uri="{BB962C8B-B14F-4D97-AF65-F5344CB8AC3E}">
        <p14:creationId xmlns:p14="http://schemas.microsoft.com/office/powerpoint/2010/main" val="2147410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RTE Act not applicable to minority schools, rules Supreme Court</a:t>
            </a:r>
          </a:p>
          <a:p>
            <a:r>
              <a:rPr lang="en-US" dirty="0"/>
              <a:t>2014</a:t>
            </a:r>
          </a:p>
        </p:txBody>
      </p:sp>
      <p:sp>
        <p:nvSpPr>
          <p:cNvPr id="4" name="Slide Number Placeholder 3"/>
          <p:cNvSpPr>
            <a:spLocks noGrp="1"/>
          </p:cNvSpPr>
          <p:nvPr>
            <p:ph type="sldNum" sz="quarter" idx="10"/>
          </p:nvPr>
        </p:nvSpPr>
        <p:spPr/>
        <p:txBody>
          <a:bodyPr/>
          <a:lstStyle/>
          <a:p>
            <a:fld id="{7B3BBFA0-EA29-4B8F-995D-CF81A61F1216}" type="slidenum">
              <a:rPr lang="en-US" smtClean="0"/>
              <a:t>16</a:t>
            </a:fld>
            <a:endParaRPr lang="en-US"/>
          </a:p>
        </p:txBody>
      </p:sp>
    </p:spTree>
    <p:extLst>
      <p:ext uri="{BB962C8B-B14F-4D97-AF65-F5344CB8AC3E}">
        <p14:creationId xmlns:p14="http://schemas.microsoft.com/office/powerpoint/2010/main" val="1381416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a:t>
            </a:r>
          </a:p>
          <a:p>
            <a:r>
              <a:rPr lang="en-US" dirty="0"/>
              <a:t>All states and UTs, if they so desire, may provide education in schools, </a:t>
            </a:r>
            <a:r>
              <a:rPr lang="en-US" dirty="0" err="1"/>
              <a:t>upto</a:t>
            </a:r>
            <a:r>
              <a:rPr lang="en-US" dirty="0"/>
              <a:t> Class V, in mother tongue, local or regional language as the medium of instruction. </a:t>
            </a:r>
          </a:p>
          <a:p>
            <a:r>
              <a:rPr lang="en-US" dirty="0"/>
              <a:t>Therefore, if the medium of instruction </a:t>
            </a:r>
            <a:r>
              <a:rPr lang="en-US" dirty="0" err="1"/>
              <a:t>upto</a:t>
            </a:r>
            <a:r>
              <a:rPr lang="en-US" dirty="0"/>
              <a:t> primary level is the mother tongue or local or regional language, the second language will be English and the choice of the third language (at the upper primary and secondary levels) will be with the individual states and local authorities, in keeping with the Constitutional provisions.</a:t>
            </a:r>
          </a:p>
        </p:txBody>
      </p:sp>
      <p:sp>
        <p:nvSpPr>
          <p:cNvPr id="4" name="Slide Number Placeholder 3"/>
          <p:cNvSpPr>
            <a:spLocks noGrp="1"/>
          </p:cNvSpPr>
          <p:nvPr>
            <p:ph type="sldNum" sz="quarter" idx="10"/>
          </p:nvPr>
        </p:nvSpPr>
        <p:spPr/>
        <p:txBody>
          <a:bodyPr/>
          <a:lstStyle/>
          <a:p>
            <a:fld id="{8047334F-E2A9-4A20-BD97-FF1775539A8D}" type="slidenum">
              <a:rPr lang="en-US" smtClean="0"/>
              <a:t>17</a:t>
            </a:fld>
            <a:endParaRPr lang="en-US"/>
          </a:p>
        </p:txBody>
      </p:sp>
    </p:spTree>
    <p:extLst>
      <p:ext uri="{BB962C8B-B14F-4D97-AF65-F5344CB8AC3E}">
        <p14:creationId xmlns:p14="http://schemas.microsoft.com/office/powerpoint/2010/main" val="1498392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hi-IN" dirty="0"/>
              <a:t>फिर भारत समज गया की खुद अपनी फजीहत नही करवानी है.</a:t>
            </a:r>
            <a:endParaRPr lang="en-US" dirty="0"/>
          </a:p>
          <a:p>
            <a:endParaRPr lang="en-US" dirty="0"/>
          </a:p>
          <a:p>
            <a:pPr fontAlgn="ctr"/>
            <a:r>
              <a:rPr lang="en-US" dirty="0"/>
              <a:t>38: Russia</a:t>
            </a:r>
          </a:p>
          <a:p>
            <a:pPr fontAlgn="ctr"/>
            <a:r>
              <a:rPr lang="en-US" dirty="0"/>
              <a:t>72: Tamilnadu</a:t>
            </a:r>
          </a:p>
          <a:p>
            <a:pPr fontAlgn="ctr"/>
            <a:r>
              <a:rPr lang="en-US" dirty="0"/>
              <a:t>73: HP</a:t>
            </a:r>
          </a:p>
          <a:p>
            <a:pPr fontAlgn="ctr"/>
            <a:r>
              <a:rPr lang="en-US" dirty="0"/>
              <a:t>74: Kyrgyzstan (LAST one)</a:t>
            </a:r>
          </a:p>
          <a:p>
            <a:endParaRPr lang="en-US" dirty="0"/>
          </a:p>
        </p:txBody>
      </p:sp>
      <p:sp>
        <p:nvSpPr>
          <p:cNvPr id="4" name="Slide Number Placeholder 3"/>
          <p:cNvSpPr>
            <a:spLocks noGrp="1"/>
          </p:cNvSpPr>
          <p:nvPr>
            <p:ph type="sldNum" sz="quarter" idx="10"/>
          </p:nvPr>
        </p:nvSpPr>
        <p:spPr/>
        <p:txBody>
          <a:bodyPr/>
          <a:lstStyle/>
          <a:p>
            <a:fld id="{8047334F-E2A9-4A20-BD97-FF1775539A8D}" type="slidenum">
              <a:rPr lang="en-US" smtClean="0"/>
              <a:t>19</a:t>
            </a:fld>
            <a:endParaRPr lang="en-US"/>
          </a:p>
        </p:txBody>
      </p:sp>
    </p:spTree>
    <p:extLst>
      <p:ext uri="{BB962C8B-B14F-4D97-AF65-F5344CB8AC3E}">
        <p14:creationId xmlns:p14="http://schemas.microsoft.com/office/powerpoint/2010/main" val="3068361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959074C5-43F5-4D44-8530-4CF3596395CE}"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12150427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2535705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8988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9173324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37103161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356654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2173525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629285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304552525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89498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72304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959074C5-43F5-4D44-8530-4CF3596395CE}" type="slidenum">
              <a:rPr lang="en-US" smtClean="0"/>
              <a:t>‹#›</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2721243494"/>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994250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56746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2887253704"/>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47202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646AF1-3AA3-47CC-AAC8-716F43B88984}" type="datetimeFigureOut">
              <a:rPr lang="en-US" smtClean="0"/>
              <a:t>02-Aug-16</a:t>
            </a:fld>
            <a:endParaRPr lang="en-US"/>
          </a:p>
        </p:txBody>
      </p:sp>
      <p:sp>
        <p:nvSpPr>
          <p:cNvPr id="7" name="Slide Number Placeholder 6"/>
          <p:cNvSpPr>
            <a:spLocks noGrp="1"/>
          </p:cNvSpPr>
          <p:nvPr>
            <p:ph type="sldNum" sz="quarter" idx="12"/>
          </p:nvPr>
        </p:nvSpPr>
        <p:spPr/>
        <p:txBody>
          <a:bodyPr/>
          <a:lstStyle/>
          <a:p>
            <a:fld id="{959074C5-43F5-4D44-8530-4CF3596395CE}"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25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D4646AF1-3AA3-47CC-AAC8-716F43B88984}" type="datetimeFigureOut">
              <a:rPr lang="en-US" smtClean="0"/>
              <a:t>02-Aug-16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959074C5-43F5-4D44-8530-4CF3596395CE}"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103965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D4646AF1-3AA3-47CC-AAC8-716F43B88984}" type="datetimeFigureOut">
              <a:rPr lang="en-US" smtClean="0"/>
              <a:t>02-Aug-16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959074C5-43F5-4D44-8530-4CF3596395CE}"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26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D4646AF1-3AA3-47CC-AAC8-716F43B88984}" type="datetimeFigureOut">
              <a:rPr lang="en-US" smtClean="0"/>
              <a:t>02-Aug-16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959074C5-43F5-4D44-8530-4CF3596395CE}"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9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Info_Anim_0">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410180"/>
            <a:ext cx="2303755"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1pPr>
            <a:lvl2pPr marL="9001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2pPr>
            <a:lvl3pPr marL="12430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3pPr>
            <a:lvl4pPr marL="15859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4pPr>
            <a:lvl5pPr marL="19288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C40E9-B7A4-412A-B75F-8C2A5A4F9346}" type="datetimeFigureOut">
              <a:rPr lang="en-US" smtClean="0"/>
              <a:t>02-Aug-16</a:t>
            </a:fld>
            <a:endParaRPr lang="en-US"/>
          </a:p>
        </p:txBody>
      </p:sp>
      <p:sp>
        <p:nvSpPr>
          <p:cNvPr id="6" name="Slide Number Placeholder 5"/>
          <p:cNvSpPr>
            <a:spLocks noGrp="1"/>
          </p:cNvSpPr>
          <p:nvPr>
            <p:ph type="sldNum" sz="quarter" idx="12"/>
          </p:nvPr>
        </p:nvSpPr>
        <p:spPr/>
        <p:txBody>
          <a:bodyPr/>
          <a:lstStyle/>
          <a:p>
            <a:fld id="{5E74F837-F498-420B-A93A-367244B7D4B1}" type="slidenum">
              <a:rPr lang="en-US" smtClean="0"/>
              <a:t>‹#›</a:t>
            </a:fld>
            <a:endParaRPr lang="en-US"/>
          </a:p>
        </p:txBody>
      </p:sp>
      <p:sp>
        <p:nvSpPr>
          <p:cNvPr id="8" name="Title 1"/>
          <p:cNvSpPr>
            <a:spLocks noGrp="1"/>
          </p:cNvSpPr>
          <p:nvPr>
            <p:ph type="title"/>
          </p:nvPr>
        </p:nvSpPr>
        <p:spPr>
          <a:xfrm>
            <a:off x="6671569" y="410965"/>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792916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 b="16247"/>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218067572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646AF1-3AA3-47CC-AAC8-716F43B88984}" type="datetimeFigureOut">
              <a:rPr lang="en-US" smtClean="0"/>
              <a:t>02-Aug-16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074C5-43F5-4D44-8530-4CF3596395CE}"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576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D4646AF1-3AA3-47CC-AAC8-716F43B88984}" type="datetimeFigureOut">
              <a:rPr lang="en-US" smtClean="0"/>
              <a:t>02-Aug-16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074C5-43F5-4D44-8530-4CF3596395CE}"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82824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88925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46AF1-3AA3-47CC-AAC8-716F43B88984}" type="datetimeFigureOut">
              <a:rPr lang="en-US" smtClean="0"/>
              <a:t>02-Aug-16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074C5-43F5-4D44-8530-4CF3596395CE}"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283123641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363317616"/>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646AF1-3AA3-47CC-AAC8-716F43B88984}" type="datetimeFigureOut">
              <a:rPr lang="en-US" smtClean="0"/>
              <a:t>02-Aug-16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074C5-43F5-4D44-8530-4CF3596395CE}" type="slidenum">
              <a:rPr lang="en-US" smtClean="0"/>
              <a:t>‹#›</a:t>
            </a:fld>
            <a:endParaRPr lang="en-US"/>
          </a:p>
        </p:txBody>
      </p:sp>
    </p:spTree>
    <p:extLst>
      <p:ext uri="{BB962C8B-B14F-4D97-AF65-F5344CB8AC3E}">
        <p14:creationId xmlns:p14="http://schemas.microsoft.com/office/powerpoint/2010/main" val="585096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4646AF1-3AA3-47CC-AAC8-716F43B88984}" type="datetimeFigureOut">
              <a:rPr lang="en-US" smtClean="0"/>
              <a:t>02-Aug-16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59074C5-43F5-4D44-8530-4CF3596395CE}" type="slidenum">
              <a:rPr lang="en-US" smtClean="0"/>
              <a:t>‹#›</a:t>
            </a:fld>
            <a:endParaRPr lang="en-US"/>
          </a:p>
        </p:txBody>
      </p:sp>
    </p:spTree>
    <p:extLst>
      <p:ext uri="{BB962C8B-B14F-4D97-AF65-F5344CB8AC3E}">
        <p14:creationId xmlns:p14="http://schemas.microsoft.com/office/powerpoint/2010/main" val="2884254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mrunal.org/2015/01/women-rights-beti-bachao-beti-padhao-sukanya-samridhi.html"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50.png"/><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50.png"/><Relationship Id="rId7" Type="http://schemas.openxmlformats.org/officeDocument/2006/relationships/diagramColors" Target="../diagrams/colors1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64.png"/><Relationship Id="rId7" Type="http://schemas.openxmlformats.org/officeDocument/2006/relationships/diagramColors" Target="../diagrams/colors18.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1.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66.png"/><Relationship Id="rId7" Type="http://schemas.openxmlformats.org/officeDocument/2006/relationships/diagramColors" Target="../diagrams/colors20.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7.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1.png"/><Relationship Id="rId7" Type="http://schemas.openxmlformats.org/officeDocument/2006/relationships/diagramColors" Target="../diagrams/colors6.xml"/><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grayscl/>
            <a:extLst>
              <a:ext uri="{28A0092B-C50C-407E-A947-70E740481C1C}">
                <a14:useLocalDpi xmlns:a14="http://schemas.microsoft.com/office/drawing/2010/main" val="0"/>
              </a:ext>
            </a:extLst>
          </a:blip>
          <a:srcRect l="23898"/>
          <a:stretch/>
        </p:blipFill>
        <p:spPr>
          <a:xfrm>
            <a:off x="0" y="0"/>
            <a:ext cx="9144000" cy="6858000"/>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3112789928"/>
              </p:ext>
            </p:extLst>
          </p:nvPr>
        </p:nvGraphicFramePr>
        <p:xfrm>
          <a:off x="-74644" y="914400"/>
          <a:ext cx="9218644" cy="56356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BES166 ►  HRD: Today’s Topics</a:t>
            </a:r>
          </a:p>
        </p:txBody>
      </p:sp>
    </p:spTree>
    <p:extLst>
      <p:ext uri="{BB962C8B-B14F-4D97-AF65-F5344CB8AC3E}">
        <p14:creationId xmlns:p14="http://schemas.microsoft.com/office/powerpoint/2010/main" val="77666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9E2B284-BAC0-4D0C-B7F2-580854EDBC88}"/>
                                            </p:graphicEl>
                                          </p:spTgt>
                                        </p:tgtEl>
                                        <p:attrNameLst>
                                          <p:attrName>style.visibility</p:attrName>
                                        </p:attrNameLst>
                                      </p:cBhvr>
                                      <p:to>
                                        <p:strVal val="visible"/>
                                      </p:to>
                                    </p:set>
                                    <p:animEffect transition="in" filter="fade">
                                      <p:cBhvr>
                                        <p:cTn id="7" dur="500"/>
                                        <p:tgtEl>
                                          <p:spTgt spid="7">
                                            <p:graphicEl>
                                              <a:dgm id="{79E2B284-BAC0-4D0C-B7F2-580854EDBC8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C0A4FA85-BE4F-411E-9B74-BD7A5F6699E8}"/>
                                            </p:graphicEl>
                                          </p:spTgt>
                                        </p:tgtEl>
                                        <p:attrNameLst>
                                          <p:attrName>style.visibility</p:attrName>
                                        </p:attrNameLst>
                                      </p:cBhvr>
                                      <p:to>
                                        <p:strVal val="visible"/>
                                      </p:to>
                                    </p:set>
                                    <p:animEffect transition="in" filter="fade">
                                      <p:cBhvr>
                                        <p:cTn id="10" dur="500"/>
                                        <p:tgtEl>
                                          <p:spTgt spid="7">
                                            <p:graphicEl>
                                              <a:dgm id="{C0A4FA85-BE4F-411E-9B74-BD7A5F6699E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465C5CE-6045-4EB6-91C1-3E9FFE8D79D8}"/>
                                            </p:graphicEl>
                                          </p:spTgt>
                                        </p:tgtEl>
                                        <p:attrNameLst>
                                          <p:attrName>style.visibility</p:attrName>
                                        </p:attrNameLst>
                                      </p:cBhvr>
                                      <p:to>
                                        <p:strVal val="visible"/>
                                      </p:to>
                                    </p:set>
                                    <p:animEffect transition="in" filter="fade">
                                      <p:cBhvr>
                                        <p:cTn id="15" dur="500"/>
                                        <p:tgtEl>
                                          <p:spTgt spid="7">
                                            <p:graphicEl>
                                              <a:dgm id="{B465C5CE-6045-4EB6-91C1-3E9FFE8D79D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18D07FCD-8A20-410C-A5B7-3708BAA5EDDC}"/>
                                            </p:graphicEl>
                                          </p:spTgt>
                                        </p:tgtEl>
                                        <p:attrNameLst>
                                          <p:attrName>style.visibility</p:attrName>
                                        </p:attrNameLst>
                                      </p:cBhvr>
                                      <p:to>
                                        <p:strVal val="visible"/>
                                      </p:to>
                                    </p:set>
                                    <p:animEffect transition="in" filter="fade">
                                      <p:cBhvr>
                                        <p:cTn id="18" dur="500"/>
                                        <p:tgtEl>
                                          <p:spTgt spid="7">
                                            <p:graphicEl>
                                              <a:dgm id="{18D07FCD-8A20-410C-A5B7-3708BAA5EDD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61699845-A71D-44D2-B519-A9D5F66B48C7}"/>
                                            </p:graphicEl>
                                          </p:spTgt>
                                        </p:tgtEl>
                                        <p:attrNameLst>
                                          <p:attrName>style.visibility</p:attrName>
                                        </p:attrNameLst>
                                      </p:cBhvr>
                                      <p:to>
                                        <p:strVal val="visible"/>
                                      </p:to>
                                    </p:set>
                                    <p:animEffect transition="in" filter="fade">
                                      <p:cBhvr>
                                        <p:cTn id="23" dur="500"/>
                                        <p:tgtEl>
                                          <p:spTgt spid="7">
                                            <p:graphicEl>
                                              <a:dgm id="{61699845-A71D-44D2-B519-A9D5F66B48C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3DC544EF-9D0D-4227-9A21-0BCF5E916C96}"/>
                                            </p:graphicEl>
                                          </p:spTgt>
                                        </p:tgtEl>
                                        <p:attrNameLst>
                                          <p:attrName>style.visibility</p:attrName>
                                        </p:attrNameLst>
                                      </p:cBhvr>
                                      <p:to>
                                        <p:strVal val="visible"/>
                                      </p:to>
                                    </p:set>
                                    <p:animEffect transition="in" filter="fade">
                                      <p:cBhvr>
                                        <p:cTn id="26" dur="500"/>
                                        <p:tgtEl>
                                          <p:spTgt spid="7">
                                            <p:graphicEl>
                                              <a:dgm id="{3DC544EF-9D0D-4227-9A21-0BCF5E916C9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graphicEl>
                                              <a:dgm id="{83FE66F1-725B-41EF-9C98-511A8EB67030}"/>
                                            </p:graphicEl>
                                          </p:spTgt>
                                        </p:tgtEl>
                                        <p:attrNameLst>
                                          <p:attrName>style.visibility</p:attrName>
                                        </p:attrNameLst>
                                      </p:cBhvr>
                                      <p:to>
                                        <p:strVal val="visible"/>
                                      </p:to>
                                    </p:set>
                                    <p:animEffect transition="in" filter="fade">
                                      <p:cBhvr>
                                        <p:cTn id="31" dur="500"/>
                                        <p:tgtEl>
                                          <p:spTgt spid="7">
                                            <p:graphicEl>
                                              <a:dgm id="{83FE66F1-725B-41EF-9C98-511A8EB6703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EB0C63D5-A3CC-40B5-AF50-CCFB25C7023F}"/>
                                            </p:graphicEl>
                                          </p:spTgt>
                                        </p:tgtEl>
                                        <p:attrNameLst>
                                          <p:attrName>style.visibility</p:attrName>
                                        </p:attrNameLst>
                                      </p:cBhvr>
                                      <p:to>
                                        <p:strVal val="visible"/>
                                      </p:to>
                                    </p:set>
                                    <p:animEffect transition="in" filter="fade">
                                      <p:cBhvr>
                                        <p:cTn id="34" dur="500"/>
                                        <p:tgtEl>
                                          <p:spTgt spid="7">
                                            <p:graphicEl>
                                              <a:dgm id="{EB0C63D5-A3CC-40B5-AF50-CCFB25C702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nvPr>
        </p:nvGraphicFramePr>
        <p:xfrm>
          <a:off x="153988" y="914400"/>
          <a:ext cx="8797925" cy="5685183"/>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p:cNvSpPr>
            <a:spLocks noGrp="1"/>
          </p:cNvSpPr>
          <p:nvPr>
            <p:ph type="title"/>
          </p:nvPr>
        </p:nvSpPr>
        <p:spPr/>
        <p:txBody>
          <a:bodyPr/>
          <a:lstStyle/>
          <a:p>
            <a:r>
              <a:rPr lang="en-US" dirty="0"/>
              <a:t>(Draft) NEP-2016: observations </a:t>
            </a:r>
          </a:p>
        </p:txBody>
      </p:sp>
      <p:sp>
        <p:nvSpPr>
          <p:cNvPr id="2" name="Speech Bubble: Rectangle 1"/>
          <p:cNvSpPr/>
          <p:nvPr/>
        </p:nvSpPr>
        <p:spPr>
          <a:xfrm>
            <a:off x="5764696" y="1043609"/>
            <a:ext cx="3187217" cy="1381539"/>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Largest illiterates in World </a:t>
            </a:r>
          </a:p>
          <a:p>
            <a:pPr algn="ctr"/>
            <a:r>
              <a:rPr lang="en-US" sz="2400" dirty="0"/>
              <a:t>28 cr. (Age 7 and above)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866" y="3101007"/>
            <a:ext cx="2034379" cy="203437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9297" y="3101007"/>
            <a:ext cx="1441015" cy="2371254"/>
          </a:xfrm>
          <a:prstGeom prst="rect">
            <a:avLst/>
          </a:prstGeom>
        </p:spPr>
      </p:pic>
      <p:sp>
        <p:nvSpPr>
          <p:cNvPr id="6" name="Rectangle 5"/>
          <p:cNvSpPr/>
          <p:nvPr/>
        </p:nvSpPr>
        <p:spPr>
          <a:xfrm>
            <a:off x="3389245" y="3101007"/>
            <a:ext cx="2375451" cy="15902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Edu as GDP: 3.5% ►  6%; FDI, CSR, philanthropy</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9245" y="1428006"/>
            <a:ext cx="2438400" cy="2438400"/>
          </a:xfrm>
          <a:prstGeom prst="rect">
            <a:avLst/>
          </a:prstGeom>
        </p:spPr>
      </p:pic>
    </p:spTree>
    <p:extLst>
      <p:ext uri="{BB962C8B-B14F-4D97-AF65-F5344CB8AC3E}">
        <p14:creationId xmlns:p14="http://schemas.microsoft.com/office/powerpoint/2010/main" val="134297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fade">
                                      <p:cBhvr>
                                        <p:cTn id="7" dur="500"/>
                                        <p:tgtEl>
                                          <p:spTgt spid="9">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chart seriesIdx="-4" categoryIdx="0" bldStep="category"/>
                                            </p:graphicEl>
                                          </p:spTgt>
                                        </p:tgtEl>
                                        <p:attrNameLst>
                                          <p:attrName>style.visibility</p:attrName>
                                        </p:attrNameLst>
                                      </p:cBhvr>
                                      <p:to>
                                        <p:strVal val="visible"/>
                                      </p:to>
                                    </p:set>
                                    <p:animEffect transition="in" filter="fade">
                                      <p:cBhvr>
                                        <p:cTn id="12" dur="500"/>
                                        <p:tgtEl>
                                          <p:spTgt spid="9">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chart seriesIdx="-4" categoryIdx="1" bldStep="category"/>
                                            </p:graphicEl>
                                          </p:spTgt>
                                        </p:tgtEl>
                                        <p:attrNameLst>
                                          <p:attrName>style.visibility</p:attrName>
                                        </p:attrNameLst>
                                      </p:cBhvr>
                                      <p:to>
                                        <p:strVal val="visible"/>
                                      </p:to>
                                    </p:set>
                                    <p:animEffect transition="in" filter="fade">
                                      <p:cBhvr>
                                        <p:cTn id="17" dur="500"/>
                                        <p:tgtEl>
                                          <p:spTgt spid="9">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arn(inVertic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category"/>
        </p:bldSub>
      </p:bldGraphic>
      <p:bldP spid="2"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490097916"/>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Demographic transition in schools</a:t>
            </a:r>
          </a:p>
        </p:txBody>
      </p:sp>
      <p:sp>
        <p:nvSpPr>
          <p:cNvPr id="7" name="Up Arrow Callout 6"/>
          <p:cNvSpPr/>
          <p:nvPr/>
        </p:nvSpPr>
        <p:spPr>
          <a:xfrm>
            <a:off x="2316596" y="4951963"/>
            <a:ext cx="5983341" cy="1589514"/>
          </a:xfrm>
          <a:prstGeom prst="up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Franklin Gothic Medium Cond" panose="020B0606030402020204" pitchFamily="34" charset="0"/>
              </a:rPr>
              <a:t>This transition started earlier in South India, due to declining fertility rates – so focus more on vocational skill</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410668"/>
            <a:ext cx="3350397" cy="2447332"/>
          </a:xfrm>
          <a:prstGeom prst="rect">
            <a:avLst/>
          </a:prstGeom>
        </p:spPr>
      </p:pic>
    </p:spTree>
    <p:extLst>
      <p:ext uri="{BB962C8B-B14F-4D97-AF65-F5344CB8AC3E}">
        <p14:creationId xmlns:p14="http://schemas.microsoft.com/office/powerpoint/2010/main" val="1283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C3A40297-0E57-4686-992D-E5BAF514FD1D}"/>
                                            </p:graphicEl>
                                          </p:spTgt>
                                        </p:tgtEl>
                                        <p:attrNameLst>
                                          <p:attrName>style.visibility</p:attrName>
                                        </p:attrNameLst>
                                      </p:cBhvr>
                                      <p:to>
                                        <p:strVal val="visible"/>
                                      </p:to>
                                    </p:set>
                                    <p:animEffect transition="in" filter="fade">
                                      <p:cBhvr>
                                        <p:cTn id="7" dur="500"/>
                                        <p:tgtEl>
                                          <p:spTgt spid="6">
                                            <p:graphicEl>
                                              <a:dgm id="{C3A40297-0E57-4686-992D-E5BAF514FD1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D375E43D-FD42-43A0-A5F8-14A4EB4D7DC4}"/>
                                            </p:graphicEl>
                                          </p:spTgt>
                                        </p:tgtEl>
                                        <p:attrNameLst>
                                          <p:attrName>style.visibility</p:attrName>
                                        </p:attrNameLst>
                                      </p:cBhvr>
                                      <p:to>
                                        <p:strVal val="visible"/>
                                      </p:to>
                                    </p:set>
                                    <p:animEffect transition="in" filter="fade">
                                      <p:cBhvr>
                                        <p:cTn id="12" dur="500"/>
                                        <p:tgtEl>
                                          <p:spTgt spid="6">
                                            <p:graphicEl>
                                              <a:dgm id="{D375E43D-FD42-43A0-A5F8-14A4EB4D7DC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5C6B7F96-0233-4ECA-B66B-2DF6EDB8138B}"/>
                                            </p:graphicEl>
                                          </p:spTgt>
                                        </p:tgtEl>
                                        <p:attrNameLst>
                                          <p:attrName>style.visibility</p:attrName>
                                        </p:attrNameLst>
                                      </p:cBhvr>
                                      <p:to>
                                        <p:strVal val="visible"/>
                                      </p:to>
                                    </p:set>
                                    <p:animEffect transition="in" filter="fade">
                                      <p:cBhvr>
                                        <p:cTn id="17" dur="500"/>
                                        <p:tgtEl>
                                          <p:spTgt spid="6">
                                            <p:graphicEl>
                                              <a:dgm id="{5C6B7F96-0233-4ECA-B66B-2DF6EDB8138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B33A0BCB-215C-4930-A460-F8DAE88DB863}"/>
                                            </p:graphicEl>
                                          </p:spTgt>
                                        </p:tgtEl>
                                        <p:attrNameLst>
                                          <p:attrName>style.visibility</p:attrName>
                                        </p:attrNameLst>
                                      </p:cBhvr>
                                      <p:to>
                                        <p:strVal val="visible"/>
                                      </p:to>
                                    </p:set>
                                    <p:animEffect transition="in" filter="fade">
                                      <p:cBhvr>
                                        <p:cTn id="22" dur="500"/>
                                        <p:tgtEl>
                                          <p:spTgt spid="6">
                                            <p:graphicEl>
                                              <a:dgm id="{B33A0BCB-215C-4930-A460-F8DAE88DB86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F94FCD35-C5A5-49D6-AD89-E62F73943215}"/>
                                            </p:graphicEl>
                                          </p:spTgt>
                                        </p:tgtEl>
                                        <p:attrNameLst>
                                          <p:attrName>style.visibility</p:attrName>
                                        </p:attrNameLst>
                                      </p:cBhvr>
                                      <p:to>
                                        <p:strVal val="visible"/>
                                      </p:to>
                                    </p:set>
                                    <p:animEffect transition="in" filter="fade">
                                      <p:cBhvr>
                                        <p:cTn id="27" dur="500"/>
                                        <p:tgtEl>
                                          <p:spTgt spid="6">
                                            <p:graphicEl>
                                              <a:dgm id="{F94FCD35-C5A5-49D6-AD89-E62F7394321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b="1" u="sng" dirty="0"/>
              <a:t>Skill</a:t>
            </a:r>
          </a:p>
          <a:p>
            <a:r>
              <a:rPr lang="en-US" dirty="0" err="1"/>
              <a:t>Nai</a:t>
            </a:r>
            <a:r>
              <a:rPr lang="en-US" dirty="0"/>
              <a:t> </a:t>
            </a:r>
            <a:r>
              <a:rPr lang="en-US" dirty="0" err="1"/>
              <a:t>Manzil</a:t>
            </a:r>
            <a:r>
              <a:rPr lang="en-US" dirty="0"/>
              <a:t>: </a:t>
            </a:r>
            <a:r>
              <a:rPr lang="en-US" dirty="0" err="1"/>
              <a:t>Madress</a:t>
            </a:r>
            <a:r>
              <a:rPr lang="en-US" dirty="0"/>
              <a:t> </a:t>
            </a:r>
            <a:r>
              <a:rPr lang="en-US" dirty="0" err="1"/>
              <a:t>passout</a:t>
            </a:r>
            <a:r>
              <a:rPr lang="en-US" dirty="0"/>
              <a:t> to mainstream</a:t>
            </a:r>
          </a:p>
          <a:p>
            <a:r>
              <a:rPr lang="en-US" dirty="0"/>
              <a:t>USTAAD: minorities craft</a:t>
            </a:r>
          </a:p>
          <a:p>
            <a:r>
              <a:rPr lang="en-US" dirty="0"/>
              <a:t>DD- Antyodaya Yojana</a:t>
            </a:r>
          </a:p>
          <a:p>
            <a:r>
              <a:rPr lang="en-US" dirty="0"/>
              <a:t>Pradhan </a:t>
            </a:r>
            <a:r>
              <a:rPr lang="en-US" dirty="0" err="1"/>
              <a:t>Mantri</a:t>
            </a:r>
            <a:r>
              <a:rPr lang="en-US" dirty="0"/>
              <a:t> </a:t>
            </a:r>
            <a:r>
              <a:rPr lang="en-US" dirty="0" err="1"/>
              <a:t>Kaushual</a:t>
            </a:r>
            <a:r>
              <a:rPr lang="en-US" dirty="0"/>
              <a:t> Vikas</a:t>
            </a:r>
          </a:p>
          <a:p>
            <a:pPr marL="0" indent="0">
              <a:buNone/>
            </a:pPr>
            <a:r>
              <a:rPr lang="en-US" b="1" u="sng" dirty="0"/>
              <a:t>Education</a:t>
            </a:r>
          </a:p>
          <a:p>
            <a:r>
              <a:rPr lang="en-US" dirty="0"/>
              <a:t>Madan Mohan Malviya: teachers’ training</a:t>
            </a:r>
          </a:p>
          <a:p>
            <a:r>
              <a:rPr lang="en-US" dirty="0"/>
              <a:t>BBBP, sukanya </a:t>
            </a:r>
            <a:r>
              <a:rPr lang="en-US" dirty="0" err="1"/>
              <a:t>samridhi</a:t>
            </a:r>
            <a:r>
              <a:rPr lang="en-US" dirty="0"/>
              <a:t> </a:t>
            </a:r>
            <a:r>
              <a:rPr lang="en-US" dirty="0">
                <a:hlinkClick r:id="rId2"/>
              </a:rPr>
              <a:t>click me</a:t>
            </a:r>
            <a:endParaRPr lang="en-US" dirty="0"/>
          </a:p>
          <a:p>
            <a:endParaRPr lang="en-US" dirty="0"/>
          </a:p>
        </p:txBody>
      </p:sp>
      <p:sp>
        <p:nvSpPr>
          <p:cNvPr id="4" name="Title 3"/>
          <p:cNvSpPr>
            <a:spLocks noGrp="1"/>
          </p:cNvSpPr>
          <p:nvPr>
            <p:ph type="title"/>
          </p:nvPr>
        </p:nvSpPr>
        <p:spPr/>
        <p:txBody>
          <a:bodyPr/>
          <a:lstStyle/>
          <a:p>
            <a:r>
              <a:rPr lang="en-US" dirty="0"/>
              <a:t>Modi- various schemes</a:t>
            </a:r>
          </a:p>
        </p:txBody>
      </p:sp>
      <p:sp>
        <p:nvSpPr>
          <p:cNvPr id="6" name="Text Placeholder 5"/>
          <p:cNvSpPr>
            <a:spLocks noGrp="1"/>
          </p:cNvSpPr>
          <p:nvPr>
            <p:ph type="body" sz="quarter" idx="11"/>
          </p:nvPr>
        </p:nvSpPr>
        <p:spPr/>
        <p:txBody>
          <a:bodyPr/>
          <a:lstStyle/>
          <a:p>
            <a:r>
              <a:rPr lang="en-US" dirty="0"/>
              <a:t>Vocational</a:t>
            </a:r>
          </a:p>
        </p:txBody>
      </p:sp>
    </p:spTree>
    <p:extLst>
      <p:ext uri="{BB962C8B-B14F-4D97-AF65-F5344CB8AC3E}">
        <p14:creationId xmlns:p14="http://schemas.microsoft.com/office/powerpoint/2010/main" val="885387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62 new </a:t>
            </a:r>
            <a:r>
              <a:rPr lang="en-US" dirty="0" err="1"/>
              <a:t>Navoday</a:t>
            </a:r>
            <a:r>
              <a:rPr lang="en-US" dirty="0"/>
              <a:t> </a:t>
            </a:r>
            <a:r>
              <a:rPr lang="en-US" dirty="0" err="1"/>
              <a:t>Vidhyalaya</a:t>
            </a:r>
            <a:endParaRPr lang="en-US" dirty="0"/>
          </a:p>
          <a:p>
            <a:r>
              <a:rPr lang="en-US" dirty="0"/>
              <a:t>Digital literacy: </a:t>
            </a:r>
          </a:p>
          <a:p>
            <a:pPr lvl="1"/>
            <a:r>
              <a:rPr lang="en-US" dirty="0"/>
              <a:t>National Digital Literacy Mission; </a:t>
            </a:r>
          </a:p>
          <a:p>
            <a:pPr lvl="1"/>
            <a:r>
              <a:rPr lang="en-US" dirty="0"/>
              <a:t>Digital </a:t>
            </a:r>
            <a:r>
              <a:rPr lang="en-US" dirty="0" err="1"/>
              <a:t>Saksharta</a:t>
            </a:r>
            <a:r>
              <a:rPr lang="en-US" dirty="0"/>
              <a:t> </a:t>
            </a:r>
            <a:r>
              <a:rPr lang="en-US" dirty="0" err="1"/>
              <a:t>Abhiyan</a:t>
            </a:r>
            <a:r>
              <a:rPr lang="en-US" dirty="0"/>
              <a:t> (DISHA)</a:t>
            </a:r>
          </a:p>
          <a:p>
            <a:pPr lvl="1"/>
            <a:r>
              <a:rPr lang="en-US" dirty="0"/>
              <a:t>Target: 6 cr. Rural households in next 3 years.</a:t>
            </a:r>
          </a:p>
        </p:txBody>
      </p:sp>
      <p:sp>
        <p:nvSpPr>
          <p:cNvPr id="3" name="Title 2"/>
          <p:cNvSpPr>
            <a:spLocks noGrp="1"/>
          </p:cNvSpPr>
          <p:nvPr>
            <p:ph type="title"/>
          </p:nvPr>
        </p:nvSpPr>
        <p:spPr/>
        <p:txBody>
          <a:bodyPr/>
          <a:lstStyle/>
          <a:p>
            <a:r>
              <a:rPr lang="en-US" dirty="0"/>
              <a:t>Literacy</a:t>
            </a:r>
          </a:p>
        </p:txBody>
      </p:sp>
      <p:sp>
        <p:nvSpPr>
          <p:cNvPr id="4" name="Text Placeholder 3"/>
          <p:cNvSpPr>
            <a:spLocks noGrp="1"/>
          </p:cNvSpPr>
          <p:nvPr>
            <p:ph type="body" sz="quarter" idx="11"/>
          </p:nvPr>
        </p:nvSpPr>
        <p:spPr/>
        <p:txBody>
          <a:bodyPr/>
          <a:lstStyle/>
          <a:p>
            <a:r>
              <a:rPr lang="en-US" dirty="0"/>
              <a:t>Budget 2016</a:t>
            </a:r>
          </a:p>
        </p:txBody>
      </p:sp>
    </p:spTree>
    <p:extLst>
      <p:ext uri="{BB962C8B-B14F-4D97-AF65-F5344CB8AC3E}">
        <p14:creationId xmlns:p14="http://schemas.microsoft.com/office/powerpoint/2010/main" val="1078973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48475"/>
          </a:xfrm>
          <a:prstGeom prst="rect">
            <a:avLst/>
          </a:prstGeom>
        </p:spPr>
      </p:pic>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BES166 ►  HRD ►  Education Policy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0285189"/>
              </p:ext>
            </p:extLst>
          </p:nvPr>
        </p:nvGraphicFramePr>
        <p:xfrm>
          <a:off x="113212" y="795523"/>
          <a:ext cx="7088778" cy="5866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owchart: Process 2"/>
          <p:cNvSpPr/>
          <p:nvPr/>
        </p:nvSpPr>
        <p:spPr>
          <a:xfrm>
            <a:off x="6139543" y="5617029"/>
            <a:ext cx="3004457" cy="1240971"/>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2015: TSR Subramanian</a:t>
            </a:r>
          </a:p>
          <a:p>
            <a:pPr algn="ctr"/>
            <a:r>
              <a:rPr lang="en-US" dirty="0"/>
              <a:t>Former cabinet </a:t>
            </a:r>
            <a:r>
              <a:rPr lang="en-US" dirty="0" err="1"/>
              <a:t>secy</a:t>
            </a:r>
            <a:endParaRPr lang="en-US" dirty="0"/>
          </a:p>
          <a:p>
            <a:pPr algn="ctr"/>
            <a:r>
              <a:rPr lang="en-US" dirty="0"/>
              <a:t>Green law panel chief</a:t>
            </a:r>
          </a:p>
          <a:p>
            <a:pPr algn="ctr"/>
            <a:r>
              <a:rPr lang="en-US" dirty="0"/>
              <a:t>Edu. </a:t>
            </a:r>
            <a:r>
              <a:rPr lang="en-US" dirty="0" err="1"/>
              <a:t>Comittee</a:t>
            </a:r>
            <a:r>
              <a:rPr lang="en-US" dirty="0"/>
              <a:t> (HRD)</a:t>
            </a:r>
          </a:p>
        </p:txBody>
      </p:sp>
    </p:spTree>
    <p:extLst>
      <p:ext uri="{BB962C8B-B14F-4D97-AF65-F5344CB8AC3E}">
        <p14:creationId xmlns:p14="http://schemas.microsoft.com/office/powerpoint/2010/main" val="3642062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a:stretch>
            <a:fillRect/>
          </a:stretch>
        </p:blipFill>
        <p:spPr>
          <a:xfrm>
            <a:off x="6677638" y="3022600"/>
            <a:ext cx="2278424" cy="3154363"/>
          </a:xfrm>
          <a:prstGeom prst="rect">
            <a:avLst/>
          </a:prstGeom>
        </p:spPr>
      </p:pic>
      <p:sp>
        <p:nvSpPr>
          <p:cNvPr id="3" name="Content Placeholder 2"/>
          <p:cNvSpPr>
            <a:spLocks noGrp="1"/>
          </p:cNvSpPr>
          <p:nvPr>
            <p:ph idx="1"/>
          </p:nvPr>
        </p:nvSpPr>
        <p:spPr/>
        <p:txBody>
          <a:bodyPr/>
          <a:lstStyle/>
          <a:p>
            <a:r>
              <a:rPr lang="en-US" dirty="0"/>
              <a:t>children aged 4-5 years </a:t>
            </a:r>
          </a:p>
          <a:p>
            <a:r>
              <a:rPr lang="en-US" dirty="0"/>
              <a:t>Learning and development readiness for primary education</a:t>
            </a:r>
          </a:p>
          <a:p>
            <a:r>
              <a:rPr lang="en-US" dirty="0"/>
              <a:t>Anganwadi /ICDS: </a:t>
            </a:r>
            <a:r>
              <a:rPr lang="en-US" dirty="0" err="1"/>
              <a:t>restructure’em</a:t>
            </a:r>
            <a:r>
              <a:rPr lang="en-US" dirty="0"/>
              <a:t>.</a:t>
            </a:r>
          </a:p>
        </p:txBody>
      </p:sp>
      <p:sp>
        <p:nvSpPr>
          <p:cNvPr id="4" name="Title 3"/>
          <p:cNvSpPr>
            <a:spLocks noGrp="1"/>
          </p:cNvSpPr>
          <p:nvPr>
            <p:ph type="title"/>
          </p:nvPr>
        </p:nvSpPr>
        <p:spPr/>
        <p:txBody>
          <a:bodyPr/>
          <a:lstStyle/>
          <a:p>
            <a:r>
              <a:rPr lang="en-US" dirty="0"/>
              <a:t>Kindergarten</a:t>
            </a:r>
          </a:p>
        </p:txBody>
      </p:sp>
      <p:sp>
        <p:nvSpPr>
          <p:cNvPr id="5" name="Text Placeholder 4"/>
          <p:cNvSpPr>
            <a:spLocks noGrp="1"/>
          </p:cNvSpPr>
          <p:nvPr>
            <p:ph type="body" sz="quarter" idx="13"/>
          </p:nvPr>
        </p:nvSpPr>
        <p:spPr/>
        <p:txBody>
          <a:bodyPr/>
          <a:lstStyle/>
          <a:p>
            <a:r>
              <a:rPr lang="en-US" dirty="0"/>
              <a:t>Draft NEP-2016</a:t>
            </a:r>
          </a:p>
        </p:txBody>
      </p:sp>
    </p:spTree>
    <p:extLst>
      <p:ext uri="{BB962C8B-B14F-4D97-AF65-F5344CB8AC3E}">
        <p14:creationId xmlns:p14="http://schemas.microsoft.com/office/powerpoint/2010/main" val="3786076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64325" y="3447256"/>
            <a:ext cx="2305050" cy="2305050"/>
          </a:xfrm>
        </p:spPr>
      </p:pic>
      <p:sp>
        <p:nvSpPr>
          <p:cNvPr id="7" name="Content Placeholder 6"/>
          <p:cNvSpPr>
            <a:spLocks noGrp="1"/>
          </p:cNvSpPr>
          <p:nvPr>
            <p:ph idx="1"/>
          </p:nvPr>
        </p:nvSpPr>
        <p:spPr/>
        <p:txBody>
          <a:bodyPr>
            <a:normAutofit fontScale="92500" lnSpcReduction="10000"/>
          </a:bodyPr>
          <a:lstStyle/>
          <a:p>
            <a:r>
              <a:rPr lang="en-US" dirty="0"/>
              <a:t>Art 30/1: minority to setup edu. Inst.</a:t>
            </a:r>
          </a:p>
          <a:p>
            <a:r>
              <a:rPr lang="en-US" dirty="0"/>
              <a:t>RTE 2009: Section 12/1/c: 25% free seats to EWS in Private unaided schools.</a:t>
            </a:r>
          </a:p>
          <a:p>
            <a:r>
              <a:rPr lang="en-US" dirty="0"/>
              <a:t>2014: </a:t>
            </a:r>
            <a:r>
              <a:rPr lang="en-US" dirty="0" err="1"/>
              <a:t>Pramati</a:t>
            </a:r>
            <a:r>
              <a:rPr lang="en-US" dirty="0"/>
              <a:t> judgement- RTE N/A on Minority  inst.</a:t>
            </a:r>
          </a:p>
          <a:p>
            <a:r>
              <a:rPr lang="en-US" dirty="0"/>
              <a:t>Policy- will examine if 25% EWS in Government-aided minority schools?</a:t>
            </a:r>
          </a:p>
        </p:txBody>
      </p:sp>
      <p:sp>
        <p:nvSpPr>
          <p:cNvPr id="6" name="Title 5"/>
          <p:cNvSpPr>
            <a:spLocks noGrp="1"/>
          </p:cNvSpPr>
          <p:nvPr>
            <p:ph type="title"/>
          </p:nvPr>
        </p:nvSpPr>
        <p:spPr/>
        <p:txBody>
          <a:bodyPr/>
          <a:lstStyle/>
          <a:p>
            <a:r>
              <a:rPr lang="en-US" dirty="0"/>
              <a:t>School Admission</a:t>
            </a:r>
          </a:p>
        </p:txBody>
      </p:sp>
      <p:sp>
        <p:nvSpPr>
          <p:cNvPr id="8" name="Text Placeholder 7"/>
          <p:cNvSpPr>
            <a:spLocks noGrp="1"/>
          </p:cNvSpPr>
          <p:nvPr>
            <p:ph type="body" sz="quarter" idx="13"/>
          </p:nvPr>
        </p:nvSpPr>
        <p:spPr/>
        <p:txBody>
          <a:bodyPr/>
          <a:lstStyle/>
          <a:p>
            <a:r>
              <a:rPr lang="en-US" dirty="0"/>
              <a:t>Draft NEP-2016</a:t>
            </a:r>
          </a:p>
        </p:txBody>
      </p:sp>
    </p:spTree>
    <p:extLst>
      <p:ext uri="{BB962C8B-B14F-4D97-AF65-F5344CB8AC3E}">
        <p14:creationId xmlns:p14="http://schemas.microsoft.com/office/powerpoint/2010/main" val="3422381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NEP-2016: Language up to class-5</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68148035"/>
              </p:ext>
            </p:extLst>
          </p:nvPr>
        </p:nvGraphicFramePr>
        <p:xfrm>
          <a:off x="153988" y="914400"/>
          <a:ext cx="8797925" cy="5765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1013" y="3888356"/>
            <a:ext cx="3390900" cy="2419350"/>
          </a:xfrm>
          <a:prstGeom prst="rect">
            <a:avLst/>
          </a:prstGeom>
        </p:spPr>
      </p:pic>
    </p:spTree>
    <p:extLst>
      <p:ext uri="{BB962C8B-B14F-4D97-AF65-F5344CB8AC3E}">
        <p14:creationId xmlns:p14="http://schemas.microsoft.com/office/powerpoint/2010/main" val="27790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937D333-AC53-4FE5-AD2B-859031B7A218}"/>
                                            </p:graphicEl>
                                          </p:spTgt>
                                        </p:tgtEl>
                                        <p:attrNameLst>
                                          <p:attrName>style.visibility</p:attrName>
                                        </p:attrNameLst>
                                      </p:cBhvr>
                                      <p:to>
                                        <p:strVal val="visible"/>
                                      </p:to>
                                    </p:set>
                                    <p:animEffect transition="in" filter="fade">
                                      <p:cBhvr>
                                        <p:cTn id="7" dur="500"/>
                                        <p:tgtEl>
                                          <p:spTgt spid="4">
                                            <p:graphicEl>
                                              <a:dgm id="{2937D333-AC53-4FE5-AD2B-859031B7A21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2DCE614-A621-4F42-B187-EF2C1DF3E858}"/>
                                            </p:graphicEl>
                                          </p:spTgt>
                                        </p:tgtEl>
                                        <p:attrNameLst>
                                          <p:attrName>style.visibility</p:attrName>
                                        </p:attrNameLst>
                                      </p:cBhvr>
                                      <p:to>
                                        <p:strVal val="visible"/>
                                      </p:to>
                                    </p:set>
                                    <p:animEffect transition="in" filter="fade">
                                      <p:cBhvr>
                                        <p:cTn id="12" dur="500"/>
                                        <p:tgtEl>
                                          <p:spTgt spid="4">
                                            <p:graphicEl>
                                              <a:dgm id="{F2DCE614-A621-4F42-B187-EF2C1DF3E85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863E502B-016D-40F3-81EE-DF4055A3DB76}"/>
                                            </p:graphicEl>
                                          </p:spTgt>
                                        </p:tgtEl>
                                        <p:attrNameLst>
                                          <p:attrName>style.visibility</p:attrName>
                                        </p:attrNameLst>
                                      </p:cBhvr>
                                      <p:to>
                                        <p:strVal val="visible"/>
                                      </p:to>
                                    </p:set>
                                    <p:animEffect transition="in" filter="fade">
                                      <p:cBhvr>
                                        <p:cTn id="17" dur="500"/>
                                        <p:tgtEl>
                                          <p:spTgt spid="4">
                                            <p:graphicEl>
                                              <a:dgm id="{863E502B-016D-40F3-81EE-DF4055A3DB7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23AF31C6-99A9-4710-B85F-62DE2BB74D61}"/>
                                            </p:graphicEl>
                                          </p:spTgt>
                                        </p:tgtEl>
                                        <p:attrNameLst>
                                          <p:attrName>style.visibility</p:attrName>
                                        </p:attrNameLst>
                                      </p:cBhvr>
                                      <p:to>
                                        <p:strVal val="visible"/>
                                      </p:to>
                                    </p:set>
                                    <p:animEffect transition="in" filter="fade">
                                      <p:cBhvr>
                                        <p:cTn id="22" dur="500"/>
                                        <p:tgtEl>
                                          <p:spTgt spid="4">
                                            <p:graphicEl>
                                              <a:dgm id="{23AF31C6-99A9-4710-B85F-62DE2BB74D6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A815972A-42C5-46C6-9389-E95E3C3779AD}"/>
                                            </p:graphicEl>
                                          </p:spTgt>
                                        </p:tgtEl>
                                        <p:attrNameLst>
                                          <p:attrName>style.visibility</p:attrName>
                                        </p:attrNameLst>
                                      </p:cBhvr>
                                      <p:to>
                                        <p:strVal val="visible"/>
                                      </p:to>
                                    </p:set>
                                    <p:animEffect transition="in" filter="fade">
                                      <p:cBhvr>
                                        <p:cTn id="27" dur="500"/>
                                        <p:tgtEl>
                                          <p:spTgt spid="4">
                                            <p:graphicEl>
                                              <a:dgm id="{A815972A-42C5-46C6-9389-E95E3C3779A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059022F8-EDCE-489C-9962-1ADE42A2CCE9}"/>
                                            </p:graphicEl>
                                          </p:spTgt>
                                        </p:tgtEl>
                                        <p:attrNameLst>
                                          <p:attrName>style.visibility</p:attrName>
                                        </p:attrNameLst>
                                      </p:cBhvr>
                                      <p:to>
                                        <p:strVal val="visible"/>
                                      </p:to>
                                    </p:set>
                                    <p:animEffect transition="in" filter="fade">
                                      <p:cBhvr>
                                        <p:cTn id="32" dur="500"/>
                                        <p:tgtEl>
                                          <p:spTgt spid="4">
                                            <p:graphicEl>
                                              <a:dgm id="{059022F8-EDCE-489C-9962-1ADE42A2CCE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idx="1"/>
            <p:extLst>
              <p:ext uri="{D42A27DB-BD31-4B8C-83A1-F6EECF244321}">
                <p14:modId xmlns:p14="http://schemas.microsoft.com/office/powerpoint/2010/main" val="2401392153"/>
              </p:ext>
            </p:extLst>
          </p:nvPr>
        </p:nvGraphicFramePr>
        <p:xfrm>
          <a:off x="153988" y="914400"/>
          <a:ext cx="8797925" cy="579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9"/>
          <p:cNvSpPr>
            <a:spLocks noGrp="1"/>
          </p:cNvSpPr>
          <p:nvPr>
            <p:ph type="title"/>
          </p:nvPr>
        </p:nvSpPr>
        <p:spPr/>
        <p:txBody>
          <a:bodyPr/>
          <a:lstStyle/>
          <a:p>
            <a:r>
              <a:rPr lang="en-US"/>
              <a:t>NGO Pratham: ASER report for 2014</a:t>
            </a:r>
            <a:endParaRPr lang="en-US" dirty="0"/>
          </a:p>
        </p:txBody>
      </p:sp>
      <p:sp>
        <p:nvSpPr>
          <p:cNvPr id="4" name="Rectangle 3"/>
          <p:cNvSpPr/>
          <p:nvPr/>
        </p:nvSpPr>
        <p:spPr>
          <a:xfrm>
            <a:off x="5451566" y="4571999"/>
            <a:ext cx="3500347" cy="10276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(u= up or improved than last year</a:t>
            </a:r>
          </a:p>
          <a:p>
            <a:pPr marL="285750" indent="-285750">
              <a:buFont typeface="Arial" panose="020B0604020202020204" pitchFamily="34" charset="0"/>
              <a:buChar char="•"/>
            </a:pPr>
            <a:r>
              <a:rPr lang="en-US" dirty="0"/>
              <a:t>(d= down or decreased than last year</a:t>
            </a:r>
          </a:p>
        </p:txBody>
      </p:sp>
    </p:spTree>
    <p:extLst>
      <p:ext uri="{BB962C8B-B14F-4D97-AF65-F5344CB8AC3E}">
        <p14:creationId xmlns:p14="http://schemas.microsoft.com/office/powerpoint/2010/main" val="2301200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stretch>
            <a:fillRect/>
          </a:stretch>
        </p:blipFill>
        <p:spPr>
          <a:xfrm>
            <a:off x="6661150" y="3651237"/>
            <a:ext cx="2317750" cy="2160614"/>
          </a:xfrm>
          <a:prstGeom prst="rect">
            <a:avLst/>
          </a:prstGeom>
        </p:spPr>
      </p:pic>
      <p:sp>
        <p:nvSpPr>
          <p:cNvPr id="5" name="Content Placeholder 4"/>
          <p:cNvSpPr>
            <a:spLocks noGrp="1"/>
          </p:cNvSpPr>
          <p:nvPr>
            <p:ph idx="1"/>
          </p:nvPr>
        </p:nvSpPr>
        <p:spPr/>
        <p:txBody>
          <a:bodyPr>
            <a:normAutofit/>
          </a:bodyPr>
          <a:lstStyle/>
          <a:p>
            <a:pPr fontAlgn="ctr"/>
            <a:r>
              <a:rPr lang="en-US" dirty="0"/>
              <a:t>Programme for International Student Assessment</a:t>
            </a:r>
          </a:p>
          <a:p>
            <a:pPr fontAlgn="ctr"/>
            <a:r>
              <a:rPr lang="en-US" dirty="0"/>
              <a:t>Maths, </a:t>
            </a:r>
            <a:r>
              <a:rPr lang="en-US" dirty="0" err="1"/>
              <a:t>Sci</a:t>
            </a:r>
            <a:r>
              <a:rPr lang="en-US" dirty="0"/>
              <a:t>, Reading test for 15 </a:t>
            </a:r>
            <a:r>
              <a:rPr lang="en-US" dirty="0" err="1"/>
              <a:t>y.o</a:t>
            </a:r>
            <a:r>
              <a:rPr lang="en-US" dirty="0"/>
              <a:t>.</a:t>
            </a:r>
          </a:p>
          <a:p>
            <a:pPr fontAlgn="ctr"/>
            <a:r>
              <a:rPr lang="en-US" dirty="0"/>
              <a:t>Top players: Shanghai-China; Singapore..</a:t>
            </a:r>
          </a:p>
          <a:p>
            <a:pPr fontAlgn="ctr"/>
            <a:r>
              <a:rPr lang="en-US" dirty="0"/>
              <a:t>India did not participate in PISA 2012, 2015- socio-cultural disconnect in Test-Qs</a:t>
            </a:r>
          </a:p>
        </p:txBody>
      </p:sp>
      <p:sp>
        <p:nvSpPr>
          <p:cNvPr id="4" name="Title 3"/>
          <p:cNvSpPr>
            <a:spLocks noGrp="1"/>
          </p:cNvSpPr>
          <p:nvPr>
            <p:ph type="title"/>
          </p:nvPr>
        </p:nvSpPr>
        <p:spPr/>
        <p:txBody>
          <a:bodyPr/>
          <a:lstStyle/>
          <a:p>
            <a:r>
              <a:rPr lang="en-US" dirty="0"/>
              <a:t>PISA report</a:t>
            </a:r>
            <a:br>
              <a:rPr lang="en-US" dirty="0"/>
            </a:br>
            <a:r>
              <a:rPr lang="en-US" dirty="0"/>
              <a:t>since 2000 every 3 years</a:t>
            </a:r>
          </a:p>
        </p:txBody>
      </p:sp>
      <p:sp>
        <p:nvSpPr>
          <p:cNvPr id="6" name="Text Placeholder 5"/>
          <p:cNvSpPr>
            <a:spLocks noGrp="1"/>
          </p:cNvSpPr>
          <p:nvPr>
            <p:ph type="body" sz="quarter" idx="13"/>
          </p:nvPr>
        </p:nvSpPr>
        <p:spPr/>
        <p:txBody>
          <a:bodyPr/>
          <a:lstStyle/>
          <a:p>
            <a:r>
              <a:rPr lang="en-US" dirty="0"/>
              <a:t>OECD</a:t>
            </a:r>
          </a:p>
        </p:txBody>
      </p:sp>
    </p:spTree>
    <p:extLst>
      <p:ext uri="{BB962C8B-B14F-4D97-AF65-F5344CB8AC3E}">
        <p14:creationId xmlns:p14="http://schemas.microsoft.com/office/powerpoint/2010/main" val="2553068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48475"/>
          </a:xfrm>
          <a:prstGeom prst="rect">
            <a:avLst/>
          </a:prstGeom>
        </p:spPr>
      </p:pic>
      <p:sp>
        <p:nvSpPr>
          <p:cNvPr id="2" name="Title 1"/>
          <p:cNvSpPr>
            <a:spLocks noGrp="1"/>
          </p:cNvSpPr>
          <p:nvPr>
            <p:ph type="title"/>
          </p:nvPr>
        </p:nvSpPr>
        <p:spPr>
          <a:xfrm>
            <a:off x="0" y="241898"/>
            <a:ext cx="9144000" cy="701675"/>
          </a:xfrm>
        </p:spPr>
        <p:style>
          <a:lnRef idx="0">
            <a:schemeClr val="accent6"/>
          </a:lnRef>
          <a:fillRef idx="3">
            <a:schemeClr val="accent6"/>
          </a:fillRef>
          <a:effectRef idx="3">
            <a:schemeClr val="accent6"/>
          </a:effectRef>
          <a:fontRef idx="minor">
            <a:schemeClr val="lt1"/>
          </a:fontRef>
        </p:style>
        <p:txBody>
          <a:bodyPr/>
          <a:lstStyle/>
          <a:p>
            <a:r>
              <a:rPr lang="en-US" dirty="0"/>
              <a:t>BES166  ►  HRD  ►  Education &amp; Youth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28920904"/>
              </p:ext>
            </p:extLst>
          </p:nvPr>
        </p:nvGraphicFramePr>
        <p:xfrm>
          <a:off x="113212" y="795523"/>
          <a:ext cx="7088778" cy="5866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785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4448CFA-FDB7-4A70-8CDB-C17473A4B88E}"/>
                                            </p:graphicEl>
                                          </p:spTgt>
                                        </p:tgtEl>
                                        <p:attrNameLst>
                                          <p:attrName>style.visibility</p:attrName>
                                        </p:attrNameLst>
                                      </p:cBhvr>
                                      <p:to>
                                        <p:strVal val="visible"/>
                                      </p:to>
                                    </p:set>
                                    <p:animEffect transition="in" filter="fade">
                                      <p:cBhvr>
                                        <p:cTn id="7" dur="500"/>
                                        <p:tgtEl>
                                          <p:spTgt spid="4">
                                            <p:graphicEl>
                                              <a:dgm id="{74448CFA-FDB7-4A70-8CDB-C17473A4B88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D7020EBA-3CFC-45B1-ABE8-5D658E34F9C6}"/>
                                            </p:graphicEl>
                                          </p:spTgt>
                                        </p:tgtEl>
                                        <p:attrNameLst>
                                          <p:attrName>style.visibility</p:attrName>
                                        </p:attrNameLst>
                                      </p:cBhvr>
                                      <p:to>
                                        <p:strVal val="visible"/>
                                      </p:to>
                                    </p:set>
                                    <p:animEffect transition="in" filter="fade">
                                      <p:cBhvr>
                                        <p:cTn id="10" dur="500"/>
                                        <p:tgtEl>
                                          <p:spTgt spid="4">
                                            <p:graphicEl>
                                              <a:dgm id="{D7020EBA-3CFC-45B1-ABE8-5D658E34F9C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261BF86D-0831-4D65-B62B-3BC0E25AEA65}"/>
                                            </p:graphicEl>
                                          </p:spTgt>
                                        </p:tgtEl>
                                        <p:attrNameLst>
                                          <p:attrName>style.visibility</p:attrName>
                                        </p:attrNameLst>
                                      </p:cBhvr>
                                      <p:to>
                                        <p:strVal val="visible"/>
                                      </p:to>
                                    </p:set>
                                    <p:animEffect transition="in" filter="fade">
                                      <p:cBhvr>
                                        <p:cTn id="13" dur="500"/>
                                        <p:tgtEl>
                                          <p:spTgt spid="4">
                                            <p:graphicEl>
                                              <a:dgm id="{261BF86D-0831-4D65-B62B-3BC0E25AEA65}"/>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DCFA7185-5B57-42D7-A988-8352230BF42F}"/>
                                            </p:graphicEl>
                                          </p:spTgt>
                                        </p:tgtEl>
                                        <p:attrNameLst>
                                          <p:attrName>style.visibility</p:attrName>
                                        </p:attrNameLst>
                                      </p:cBhvr>
                                      <p:to>
                                        <p:strVal val="visible"/>
                                      </p:to>
                                    </p:set>
                                    <p:animEffect transition="in" filter="fade">
                                      <p:cBhvr>
                                        <p:cTn id="18" dur="500"/>
                                        <p:tgtEl>
                                          <p:spTgt spid="4">
                                            <p:graphicEl>
                                              <a:dgm id="{DCFA7185-5B57-42D7-A988-8352230BF42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40F12C96-DA92-467D-930B-3080AF4E09B3}"/>
                                            </p:graphicEl>
                                          </p:spTgt>
                                        </p:tgtEl>
                                        <p:attrNameLst>
                                          <p:attrName>style.visibility</p:attrName>
                                        </p:attrNameLst>
                                      </p:cBhvr>
                                      <p:to>
                                        <p:strVal val="visible"/>
                                      </p:to>
                                    </p:set>
                                    <p:animEffect transition="in" filter="fade">
                                      <p:cBhvr>
                                        <p:cTn id="21" dur="500"/>
                                        <p:tgtEl>
                                          <p:spTgt spid="4">
                                            <p:graphicEl>
                                              <a:dgm id="{40F12C96-DA92-467D-930B-3080AF4E09B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BC7B0001-2B79-4980-B5BC-7B695CED903C}"/>
                                            </p:graphicEl>
                                          </p:spTgt>
                                        </p:tgtEl>
                                        <p:attrNameLst>
                                          <p:attrName>style.visibility</p:attrName>
                                        </p:attrNameLst>
                                      </p:cBhvr>
                                      <p:to>
                                        <p:strVal val="visible"/>
                                      </p:to>
                                    </p:set>
                                    <p:animEffect transition="in" filter="fade">
                                      <p:cBhvr>
                                        <p:cTn id="24" dur="500"/>
                                        <p:tgtEl>
                                          <p:spTgt spid="4">
                                            <p:graphicEl>
                                              <a:dgm id="{BC7B0001-2B79-4980-B5BC-7B695CED903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7E275783-6C37-42A6-9270-6FC19BF82E94}"/>
                                            </p:graphicEl>
                                          </p:spTgt>
                                        </p:tgtEl>
                                        <p:attrNameLst>
                                          <p:attrName>style.visibility</p:attrName>
                                        </p:attrNameLst>
                                      </p:cBhvr>
                                      <p:to>
                                        <p:strVal val="visible"/>
                                      </p:to>
                                    </p:set>
                                    <p:animEffect transition="in" filter="fade">
                                      <p:cBhvr>
                                        <p:cTn id="29" dur="500"/>
                                        <p:tgtEl>
                                          <p:spTgt spid="4">
                                            <p:graphicEl>
                                              <a:dgm id="{7E275783-6C37-42A6-9270-6FC19BF82E9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CAB220E5-E150-4085-AAFE-657AC98A76BB}"/>
                                            </p:graphicEl>
                                          </p:spTgt>
                                        </p:tgtEl>
                                        <p:attrNameLst>
                                          <p:attrName>style.visibility</p:attrName>
                                        </p:attrNameLst>
                                      </p:cBhvr>
                                      <p:to>
                                        <p:strVal val="visible"/>
                                      </p:to>
                                    </p:set>
                                    <p:animEffect transition="in" filter="fade">
                                      <p:cBhvr>
                                        <p:cTn id="32" dur="500"/>
                                        <p:tgtEl>
                                          <p:spTgt spid="4">
                                            <p:graphicEl>
                                              <a:dgm id="{CAB220E5-E150-4085-AAFE-657AC98A76BB}"/>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9D12E3B2-5F28-48E6-A67E-68931F5EC137}"/>
                                            </p:graphicEl>
                                          </p:spTgt>
                                        </p:tgtEl>
                                        <p:attrNameLst>
                                          <p:attrName>style.visibility</p:attrName>
                                        </p:attrNameLst>
                                      </p:cBhvr>
                                      <p:to>
                                        <p:strVal val="visible"/>
                                      </p:to>
                                    </p:set>
                                    <p:animEffect transition="in" filter="fade">
                                      <p:cBhvr>
                                        <p:cTn id="35" dur="500"/>
                                        <p:tgtEl>
                                          <p:spTgt spid="4">
                                            <p:graphicEl>
                                              <a:dgm id="{9D12E3B2-5F28-48E6-A67E-68931F5EC137}"/>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061B2F22-D17F-4D8E-A36F-A32ED8DED806}"/>
                                            </p:graphicEl>
                                          </p:spTgt>
                                        </p:tgtEl>
                                        <p:attrNameLst>
                                          <p:attrName>style.visibility</p:attrName>
                                        </p:attrNameLst>
                                      </p:cBhvr>
                                      <p:to>
                                        <p:strVal val="visible"/>
                                      </p:to>
                                    </p:set>
                                    <p:animEffect transition="in" filter="fade">
                                      <p:cBhvr>
                                        <p:cTn id="40" dur="500"/>
                                        <p:tgtEl>
                                          <p:spTgt spid="4">
                                            <p:graphicEl>
                                              <a:dgm id="{061B2F22-D17F-4D8E-A36F-A32ED8DED806}"/>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8551A196-9B10-4EC6-92B9-DDCA68B18366}"/>
                                            </p:graphicEl>
                                          </p:spTgt>
                                        </p:tgtEl>
                                        <p:attrNameLst>
                                          <p:attrName>style.visibility</p:attrName>
                                        </p:attrNameLst>
                                      </p:cBhvr>
                                      <p:to>
                                        <p:strVal val="visible"/>
                                      </p:to>
                                    </p:set>
                                    <p:animEffect transition="in" filter="fade">
                                      <p:cBhvr>
                                        <p:cTn id="43" dur="500"/>
                                        <p:tgtEl>
                                          <p:spTgt spid="4">
                                            <p:graphicEl>
                                              <a:dgm id="{8551A196-9B10-4EC6-92B9-DDCA68B1836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B22FF74-9DA2-4565-A960-1E94ECE067DF}"/>
                                            </p:graphicEl>
                                          </p:spTgt>
                                        </p:tgtEl>
                                        <p:attrNameLst>
                                          <p:attrName>style.visibility</p:attrName>
                                        </p:attrNameLst>
                                      </p:cBhvr>
                                      <p:to>
                                        <p:strVal val="visible"/>
                                      </p:to>
                                    </p:set>
                                    <p:animEffect transition="in" filter="fade">
                                      <p:cBhvr>
                                        <p:cTn id="46" dur="500"/>
                                        <p:tgtEl>
                                          <p:spTgt spid="4">
                                            <p:graphicEl>
                                              <a:dgm id="{7B22FF74-9DA2-4565-A960-1E94ECE067DF}"/>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D2ED7067-08CC-4B63-A0AC-72390887306C}"/>
                                            </p:graphicEl>
                                          </p:spTgt>
                                        </p:tgtEl>
                                        <p:attrNameLst>
                                          <p:attrName>style.visibility</p:attrName>
                                        </p:attrNameLst>
                                      </p:cBhvr>
                                      <p:to>
                                        <p:strVal val="visible"/>
                                      </p:to>
                                    </p:set>
                                    <p:animEffect transition="in" filter="fade">
                                      <p:cBhvr>
                                        <p:cTn id="51" dur="500"/>
                                        <p:tgtEl>
                                          <p:spTgt spid="4">
                                            <p:graphicEl>
                                              <a:dgm id="{D2ED7067-08CC-4B63-A0AC-72390887306C}"/>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D035946B-BF1C-417A-95D7-05D92C53A67A}"/>
                                            </p:graphicEl>
                                          </p:spTgt>
                                        </p:tgtEl>
                                        <p:attrNameLst>
                                          <p:attrName>style.visibility</p:attrName>
                                        </p:attrNameLst>
                                      </p:cBhvr>
                                      <p:to>
                                        <p:strVal val="visible"/>
                                      </p:to>
                                    </p:set>
                                    <p:animEffect transition="in" filter="fade">
                                      <p:cBhvr>
                                        <p:cTn id="54" dur="500"/>
                                        <p:tgtEl>
                                          <p:spTgt spid="4">
                                            <p:graphicEl>
                                              <a:dgm id="{D035946B-BF1C-417A-95D7-05D92C53A67A}"/>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5674B852-DDC7-43FC-A947-1A512A245E58}"/>
                                            </p:graphicEl>
                                          </p:spTgt>
                                        </p:tgtEl>
                                        <p:attrNameLst>
                                          <p:attrName>style.visibility</p:attrName>
                                        </p:attrNameLst>
                                      </p:cBhvr>
                                      <p:to>
                                        <p:strVal val="visible"/>
                                      </p:to>
                                    </p:set>
                                    <p:animEffect transition="in" filter="fade">
                                      <p:cBhvr>
                                        <p:cTn id="57" dur="500"/>
                                        <p:tgtEl>
                                          <p:spTgt spid="4">
                                            <p:graphicEl>
                                              <a:dgm id="{5674B852-DDC7-43FC-A947-1A512A245E58}"/>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7702FB23-F4EE-4E94-846B-6F9D0E82CBD3}"/>
                                            </p:graphicEl>
                                          </p:spTgt>
                                        </p:tgtEl>
                                        <p:attrNameLst>
                                          <p:attrName>style.visibility</p:attrName>
                                        </p:attrNameLst>
                                      </p:cBhvr>
                                      <p:to>
                                        <p:strVal val="visible"/>
                                      </p:to>
                                    </p:set>
                                    <p:animEffect transition="in" filter="fade">
                                      <p:cBhvr>
                                        <p:cTn id="62" dur="500"/>
                                        <p:tgtEl>
                                          <p:spTgt spid="4">
                                            <p:graphicEl>
                                              <a:dgm id="{7702FB23-F4EE-4E94-846B-6F9D0E82CBD3}"/>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graphicEl>
                                              <a:dgm id="{C7E7256C-6621-4773-B336-947EBB59EE07}"/>
                                            </p:graphicEl>
                                          </p:spTgt>
                                        </p:tgtEl>
                                        <p:attrNameLst>
                                          <p:attrName>style.visibility</p:attrName>
                                        </p:attrNameLst>
                                      </p:cBhvr>
                                      <p:to>
                                        <p:strVal val="visible"/>
                                      </p:to>
                                    </p:set>
                                    <p:animEffect transition="in" filter="fade">
                                      <p:cBhvr>
                                        <p:cTn id="65" dur="500"/>
                                        <p:tgtEl>
                                          <p:spTgt spid="4">
                                            <p:graphicEl>
                                              <a:dgm id="{C7E7256C-6621-4773-B336-947EBB59EE07}"/>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EBC63A1D-EDB5-4348-9CBA-3BC67B36F49D}"/>
                                            </p:graphicEl>
                                          </p:spTgt>
                                        </p:tgtEl>
                                        <p:attrNameLst>
                                          <p:attrName>style.visibility</p:attrName>
                                        </p:attrNameLst>
                                      </p:cBhvr>
                                      <p:to>
                                        <p:strVal val="visible"/>
                                      </p:to>
                                    </p:set>
                                    <p:animEffect transition="in" filter="fade">
                                      <p:cBhvr>
                                        <p:cTn id="68" dur="500"/>
                                        <p:tgtEl>
                                          <p:spTgt spid="4">
                                            <p:graphicEl>
                                              <a:dgm id="{EBC63A1D-EDB5-4348-9CBA-3BC67B36F49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RTE problem: No detention policy</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636102540"/>
              </p:ext>
            </p:extLst>
          </p:nvPr>
        </p:nvGraphicFramePr>
        <p:xfrm>
          <a:off x="0" y="1073150"/>
          <a:ext cx="8924192" cy="4416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3988" y="3921368"/>
            <a:ext cx="2132606" cy="2744221"/>
          </a:xfrm>
          <a:prstGeom prst="rect">
            <a:avLst/>
          </a:prstGeom>
          <a:solidFill>
            <a:schemeClr val="accent5">
              <a:lumMod val="20000"/>
              <a:lumOff val="80000"/>
            </a:schemeClr>
          </a:solidFill>
          <a:ln w="38100" cap="flat" cmpd="sng" algn="ctr">
            <a:noFill/>
            <a:prstDash val="solid"/>
            <a:miter lim="800000"/>
          </a:ln>
          <a:effectLst/>
        </p:spPr>
      </p:pic>
      <p:sp>
        <p:nvSpPr>
          <p:cNvPr id="9" name="Rectangle: Rounded Corners 8"/>
          <p:cNvSpPr/>
          <p:nvPr/>
        </p:nvSpPr>
        <p:spPr>
          <a:xfrm>
            <a:off x="2836595" y="5175300"/>
            <a:ext cx="6307406" cy="149028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u="sng" dirty="0"/>
              <a:t>Solution: </a:t>
            </a:r>
            <a:r>
              <a:rPr lang="en-US" sz="3200" b="1" u="sng" dirty="0" err="1"/>
              <a:t>Padhe</a:t>
            </a:r>
            <a:r>
              <a:rPr lang="en-US" sz="3200" b="1" u="sng" dirty="0"/>
              <a:t> Bharat -</a:t>
            </a:r>
            <a:r>
              <a:rPr lang="en-US" sz="3200" b="1" u="sng" dirty="0" err="1"/>
              <a:t>Badhe</a:t>
            </a:r>
            <a:r>
              <a:rPr lang="en-US" sz="3200" b="1" u="sng" dirty="0"/>
              <a:t> Bharat</a:t>
            </a:r>
          </a:p>
          <a:p>
            <a:pPr algn="ctr"/>
            <a:r>
              <a:rPr lang="en-US" sz="2400" dirty="0"/>
              <a:t>addl. Classes for </a:t>
            </a:r>
            <a:r>
              <a:rPr lang="en-US" sz="2400" dirty="0" err="1"/>
              <a:t>maths</a:t>
            </a:r>
            <a:r>
              <a:rPr lang="en-US" sz="2400" dirty="0"/>
              <a:t>, comprehension </a:t>
            </a:r>
          </a:p>
          <a:p>
            <a:pPr algn="ctr"/>
            <a:r>
              <a:rPr lang="en-US" sz="2400" dirty="0"/>
              <a:t>Attendance: teacher-95%, student-75%, 30:1 ratio ; </a:t>
            </a:r>
          </a:p>
        </p:txBody>
      </p:sp>
    </p:spTree>
    <p:extLst>
      <p:ext uri="{BB962C8B-B14F-4D97-AF65-F5344CB8AC3E}">
        <p14:creationId xmlns:p14="http://schemas.microsoft.com/office/powerpoint/2010/main" val="371464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5A033A2E-8CBE-4CF7-866E-80865375F931}"/>
                                            </p:graphicEl>
                                          </p:spTgt>
                                        </p:tgtEl>
                                        <p:attrNameLst>
                                          <p:attrName>style.visibility</p:attrName>
                                        </p:attrNameLst>
                                      </p:cBhvr>
                                      <p:to>
                                        <p:strVal val="visible"/>
                                      </p:to>
                                    </p:set>
                                    <p:animEffect transition="in" filter="fade">
                                      <p:cBhvr>
                                        <p:cTn id="7" dur="500"/>
                                        <p:tgtEl>
                                          <p:spTgt spid="11">
                                            <p:graphicEl>
                                              <a:dgm id="{5A033A2E-8CBE-4CF7-866E-80865375F93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8622F273-F2FE-4DFC-BCC1-5ECB52101211}"/>
                                            </p:graphicEl>
                                          </p:spTgt>
                                        </p:tgtEl>
                                        <p:attrNameLst>
                                          <p:attrName>style.visibility</p:attrName>
                                        </p:attrNameLst>
                                      </p:cBhvr>
                                      <p:to>
                                        <p:strVal val="visible"/>
                                      </p:to>
                                    </p:set>
                                    <p:animEffect transition="in" filter="fade">
                                      <p:cBhvr>
                                        <p:cTn id="12" dur="500"/>
                                        <p:tgtEl>
                                          <p:spTgt spid="11">
                                            <p:graphicEl>
                                              <a:dgm id="{8622F273-F2FE-4DFC-BCC1-5ECB5210121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bg/>
                                          </p:spTgt>
                                        </p:tgtEl>
                                        <p:attrNameLst>
                                          <p:attrName>style.visibility</p:attrName>
                                        </p:attrNameLst>
                                      </p:cBhvr>
                                      <p:to>
                                        <p:strVal val="visible"/>
                                      </p:to>
                                    </p:set>
                                    <p:animEffect transition="in" filter="fade">
                                      <p:cBhvr>
                                        <p:cTn id="22" dur="500"/>
                                        <p:tgtEl>
                                          <p:spTgt spid="9">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fade">
                                      <p:cBhvr>
                                        <p:cTn id="3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P spid="9"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stretch>
            <a:fillRect/>
          </a:stretch>
        </p:blipFill>
        <p:spPr>
          <a:xfrm>
            <a:off x="6661150" y="3297371"/>
            <a:ext cx="2317750" cy="2868346"/>
          </a:xfrm>
          <a:prstGeom prst="rect">
            <a:avLst/>
          </a:prstGeom>
        </p:spPr>
      </p:pic>
      <p:sp>
        <p:nvSpPr>
          <p:cNvPr id="5" name="Content Placeholder 4"/>
          <p:cNvSpPr>
            <a:spLocks noGrp="1"/>
          </p:cNvSpPr>
          <p:nvPr>
            <p:ph idx="1"/>
          </p:nvPr>
        </p:nvSpPr>
        <p:spPr/>
        <p:txBody>
          <a:bodyPr>
            <a:normAutofit/>
          </a:bodyPr>
          <a:lstStyle/>
          <a:p>
            <a:pPr fontAlgn="ctr"/>
            <a:r>
              <a:rPr lang="en-US" dirty="0"/>
              <a:t>No detention policy till Class8. </a:t>
            </a:r>
          </a:p>
          <a:p>
            <a:pPr fontAlgn="ctr"/>
            <a:r>
              <a:rPr lang="en-US" dirty="0"/>
              <a:t>But promotion to class-9 will be conditional- based on Min. std. of academic performance (MSAP)</a:t>
            </a:r>
          </a:p>
        </p:txBody>
      </p:sp>
      <p:sp>
        <p:nvSpPr>
          <p:cNvPr id="4" name="Title 3"/>
          <p:cNvSpPr>
            <a:spLocks noGrp="1"/>
          </p:cNvSpPr>
          <p:nvPr>
            <p:ph type="title"/>
          </p:nvPr>
        </p:nvSpPr>
        <p:spPr/>
        <p:txBody>
          <a:bodyPr/>
          <a:lstStyle/>
          <a:p>
            <a:r>
              <a:rPr lang="en-US" dirty="0"/>
              <a:t>No Retention Policy </a:t>
            </a:r>
          </a:p>
        </p:txBody>
      </p:sp>
      <p:sp>
        <p:nvSpPr>
          <p:cNvPr id="6" name="Text Placeholder 5"/>
          <p:cNvSpPr>
            <a:spLocks noGrp="1"/>
          </p:cNvSpPr>
          <p:nvPr>
            <p:ph type="body" sz="quarter" idx="13"/>
          </p:nvPr>
        </p:nvSpPr>
        <p:spPr/>
        <p:txBody>
          <a:bodyPr/>
          <a:lstStyle/>
          <a:p>
            <a:r>
              <a:rPr lang="en-US" dirty="0"/>
              <a:t>TSR committee</a:t>
            </a:r>
          </a:p>
        </p:txBody>
      </p:sp>
      <p:pic>
        <p:nvPicPr>
          <p:cNvPr id="8" name="Picture 7"/>
          <p:cNvPicPr>
            <a:picLocks noChangeAspect="1"/>
          </p:cNvPicPr>
          <p:nvPr/>
        </p:nvPicPr>
        <p:blipFill>
          <a:blip r:embed="rId4"/>
          <a:stretch>
            <a:fillRect/>
          </a:stretch>
        </p:blipFill>
        <p:spPr>
          <a:xfrm>
            <a:off x="0" y="4254650"/>
            <a:ext cx="3516680" cy="2603350"/>
          </a:xfrm>
          <a:prstGeom prst="rect">
            <a:avLst/>
          </a:prstGeom>
        </p:spPr>
      </p:pic>
      <p:sp>
        <p:nvSpPr>
          <p:cNvPr id="9" name="Speech Bubble: Rectangle 8"/>
          <p:cNvSpPr/>
          <p:nvPr/>
        </p:nvSpPr>
        <p:spPr>
          <a:xfrm>
            <a:off x="2045688" y="3665423"/>
            <a:ext cx="5039139" cy="1977887"/>
          </a:xfrm>
          <a:prstGeom prst="wedgeRectCallout">
            <a:avLst>
              <a:gd name="adj1" fmla="val -58362"/>
              <a:gd name="adj2" fmla="val 2382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u="sng" dirty="0"/>
              <a:t>Draft education Policy</a:t>
            </a:r>
          </a:p>
          <a:p>
            <a:pPr algn="ctr"/>
            <a:r>
              <a:rPr lang="en-US" sz="3600" dirty="0"/>
              <a:t>Min. standards will be laid down on student “outcomes”</a:t>
            </a:r>
          </a:p>
        </p:txBody>
      </p:sp>
    </p:spTree>
    <p:extLst>
      <p:ext uri="{BB962C8B-B14F-4D97-AF65-F5344CB8AC3E}">
        <p14:creationId xmlns:p14="http://schemas.microsoft.com/office/powerpoint/2010/main" val="292657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0228" y="779778"/>
            <a:ext cx="4233772" cy="5447985"/>
          </a:xfrm>
          <a:prstGeom prst="rect">
            <a:avLst/>
          </a:prstGeom>
          <a:solidFill>
            <a:schemeClr val="accent5">
              <a:lumMod val="20000"/>
              <a:lumOff val="80000"/>
            </a:schemeClr>
          </a:solidFill>
          <a:ln w="38100" cap="flat" cmpd="sng" algn="ctr">
            <a:noFill/>
            <a:prstDash val="solid"/>
            <a:miter lim="800000"/>
          </a:ln>
          <a:effectLst/>
        </p:spPr>
      </p:pic>
      <p:sp>
        <p:nvSpPr>
          <p:cNvPr id="2" name="Title 1"/>
          <p:cNvSpPr>
            <a:spLocks noGrp="1"/>
          </p:cNvSpPr>
          <p:nvPr>
            <p:ph type="title"/>
          </p:nvPr>
        </p:nvSpPr>
        <p:spPr/>
        <p:txBody>
          <a:bodyPr>
            <a:normAutofit/>
          </a:bodyPr>
          <a:lstStyle/>
          <a:p>
            <a:r>
              <a:rPr lang="en-US" dirty="0"/>
              <a:t>RG/DD Class-10 </a:t>
            </a:r>
            <a:r>
              <a:rPr lang="en-US" dirty="0" err="1"/>
              <a:t>aaraam</a:t>
            </a:r>
            <a:r>
              <a:rPr lang="en-US" dirty="0"/>
              <a:t> se pass </a:t>
            </a:r>
            <a:r>
              <a:rPr lang="en-US" dirty="0" err="1"/>
              <a:t>krlo</a:t>
            </a:r>
            <a:r>
              <a:rPr lang="en-US" dirty="0"/>
              <a:t> </a:t>
            </a:r>
            <a:r>
              <a:rPr lang="en-US" dirty="0" err="1"/>
              <a:t>yojana</a:t>
            </a:r>
            <a:endParaRPr lang="en-US" dirty="0"/>
          </a:p>
        </p:txBody>
      </p:sp>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p:cNvSpPr/>
          <p:nvPr/>
        </p:nvSpPr>
        <p:spPr>
          <a:xfrm>
            <a:off x="5049078" y="1046285"/>
            <a:ext cx="3717235" cy="267286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u="sng" dirty="0"/>
              <a:t>Class-10 and 12</a:t>
            </a:r>
          </a:p>
          <a:p>
            <a:pPr marL="457200" indent="-457200">
              <a:buFont typeface="Arial" panose="020B0604020202020204" pitchFamily="34" charset="0"/>
              <a:buChar char="•"/>
            </a:pPr>
            <a:r>
              <a:rPr lang="en-US" sz="2800" dirty="0"/>
              <a:t>central exam /Percentile/scaling. So students don’t suffer in college admission</a:t>
            </a:r>
          </a:p>
        </p:txBody>
      </p:sp>
    </p:spTree>
    <p:extLst>
      <p:ext uri="{BB962C8B-B14F-4D97-AF65-F5344CB8AC3E}">
        <p14:creationId xmlns:p14="http://schemas.microsoft.com/office/powerpoint/2010/main" val="377630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C6E1D85-E199-43F1-9730-2162D46D8DFF}"/>
                                            </p:graphicEl>
                                          </p:spTgt>
                                        </p:tgtEl>
                                        <p:attrNameLst>
                                          <p:attrName>style.visibility</p:attrName>
                                        </p:attrNameLst>
                                      </p:cBhvr>
                                      <p:to>
                                        <p:strVal val="visible"/>
                                      </p:to>
                                    </p:set>
                                    <p:animEffect transition="in" filter="fade">
                                      <p:cBhvr>
                                        <p:cTn id="7" dur="500"/>
                                        <p:tgtEl>
                                          <p:spTgt spid="4">
                                            <p:graphicEl>
                                              <a:dgm id="{DC6E1D85-E199-43F1-9730-2162D46D8DF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3199ACC-21EE-4ED9-BFE7-43489C8ABB38}"/>
                                            </p:graphicEl>
                                          </p:spTgt>
                                        </p:tgtEl>
                                        <p:attrNameLst>
                                          <p:attrName>style.visibility</p:attrName>
                                        </p:attrNameLst>
                                      </p:cBhvr>
                                      <p:to>
                                        <p:strVal val="visible"/>
                                      </p:to>
                                    </p:set>
                                    <p:animEffect transition="in" filter="fade">
                                      <p:cBhvr>
                                        <p:cTn id="12" dur="500"/>
                                        <p:tgtEl>
                                          <p:spTgt spid="4">
                                            <p:graphicEl>
                                              <a:dgm id="{D3199ACC-21EE-4ED9-BFE7-43489C8ABB3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ED33BA5C-B120-4744-9AB5-012E31686190}"/>
                                            </p:graphicEl>
                                          </p:spTgt>
                                        </p:tgtEl>
                                        <p:attrNameLst>
                                          <p:attrName>style.visibility</p:attrName>
                                        </p:attrNameLst>
                                      </p:cBhvr>
                                      <p:to>
                                        <p:strVal val="visible"/>
                                      </p:to>
                                    </p:set>
                                    <p:animEffect transition="in" filter="fade">
                                      <p:cBhvr>
                                        <p:cTn id="15" dur="500"/>
                                        <p:tgtEl>
                                          <p:spTgt spid="4">
                                            <p:graphicEl>
                                              <a:dgm id="{ED33BA5C-B120-4744-9AB5-012E3168619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107A0E70-01A3-4C9F-816F-03633727F9EF}"/>
                                            </p:graphicEl>
                                          </p:spTgt>
                                        </p:tgtEl>
                                        <p:attrNameLst>
                                          <p:attrName>style.visibility</p:attrName>
                                        </p:attrNameLst>
                                      </p:cBhvr>
                                      <p:to>
                                        <p:strVal val="visible"/>
                                      </p:to>
                                    </p:set>
                                    <p:animEffect transition="in" filter="fade">
                                      <p:cBhvr>
                                        <p:cTn id="20" dur="500"/>
                                        <p:tgtEl>
                                          <p:spTgt spid="4">
                                            <p:graphicEl>
                                              <a:dgm id="{107A0E70-01A3-4C9F-816F-03633727F9E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F030CB49-6641-45D1-8E44-DE34BBF5F4F0}"/>
                                            </p:graphicEl>
                                          </p:spTgt>
                                        </p:tgtEl>
                                        <p:attrNameLst>
                                          <p:attrName>style.visibility</p:attrName>
                                        </p:attrNameLst>
                                      </p:cBhvr>
                                      <p:to>
                                        <p:strVal val="visible"/>
                                      </p:to>
                                    </p:set>
                                    <p:animEffect transition="in" filter="fade">
                                      <p:cBhvr>
                                        <p:cTn id="23" dur="500"/>
                                        <p:tgtEl>
                                          <p:spTgt spid="4">
                                            <p:graphicEl>
                                              <a:dgm id="{F030CB49-6641-45D1-8E44-DE34BBF5F4F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4" grpId="0">
        <p:bldSub>
          <a:bldDgm bld="one"/>
        </p:bldSub>
      </p:bldGraphic>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685692" y="4783014"/>
            <a:ext cx="3458308" cy="2074985"/>
          </a:xfrm>
        </p:spPr>
      </p:pic>
      <p:sp>
        <p:nvSpPr>
          <p:cNvPr id="2" name="Title 1"/>
          <p:cNvSpPr>
            <a:spLocks noGrp="1"/>
          </p:cNvSpPr>
          <p:nvPr>
            <p:ph type="title"/>
          </p:nvPr>
        </p:nvSpPr>
        <p:spPr/>
        <p:txBody>
          <a:bodyPr/>
          <a:lstStyle/>
          <a:p>
            <a:r>
              <a:rPr lang="en-US" dirty="0"/>
              <a:t>Adult literacy</a:t>
            </a:r>
          </a:p>
        </p:txBody>
      </p:sp>
      <p:sp>
        <p:nvSpPr>
          <p:cNvPr id="3" name="Content Placeholder 2"/>
          <p:cNvSpPr>
            <a:spLocks noGrp="1"/>
          </p:cNvSpPr>
          <p:nvPr>
            <p:ph idx="1"/>
          </p:nvPr>
        </p:nvSpPr>
        <p:spPr/>
        <p:txBody>
          <a:bodyPr/>
          <a:lstStyle/>
          <a:p>
            <a:r>
              <a:rPr lang="en-US" dirty="0"/>
              <a:t>National Literacy Mission (NLM), </a:t>
            </a:r>
            <a:r>
              <a:rPr lang="en-US" dirty="0" err="1"/>
              <a:t>Saakshar</a:t>
            </a:r>
            <a:r>
              <a:rPr lang="en-US" dirty="0"/>
              <a:t> Bharat </a:t>
            </a:r>
            <a:r>
              <a:rPr lang="en-US" dirty="0" err="1"/>
              <a:t>Abhiyan</a:t>
            </a:r>
            <a:r>
              <a:rPr lang="en-US" dirty="0"/>
              <a:t>,…</a:t>
            </a:r>
          </a:p>
          <a:p>
            <a:r>
              <a:rPr lang="en-US" dirty="0"/>
              <a:t>28 crore illiterates.</a:t>
            </a:r>
          </a:p>
          <a:p>
            <a:r>
              <a:rPr lang="en-US" dirty="0"/>
              <a:t>Target: 90% adult literacy</a:t>
            </a:r>
          </a:p>
          <a:p>
            <a:r>
              <a:rPr lang="en-US" dirty="0"/>
              <a:t>Recognition of Prior Learning (RPL)</a:t>
            </a:r>
          </a:p>
        </p:txBody>
      </p:sp>
      <p:sp>
        <p:nvSpPr>
          <p:cNvPr id="4" name="Text Placeholder 3"/>
          <p:cNvSpPr>
            <a:spLocks noGrp="1"/>
          </p:cNvSpPr>
          <p:nvPr>
            <p:ph type="body" sz="quarter" idx="13"/>
          </p:nvPr>
        </p:nvSpPr>
        <p:spPr/>
        <p:txBody>
          <a:bodyPr/>
          <a:lstStyle/>
          <a:p>
            <a:r>
              <a:rPr lang="en-US" dirty="0"/>
              <a:t>Draft NEP-2016</a:t>
            </a:r>
          </a:p>
        </p:txBody>
      </p:sp>
    </p:spTree>
    <p:extLst>
      <p:ext uri="{BB962C8B-B14F-4D97-AF65-F5344CB8AC3E}">
        <p14:creationId xmlns:p14="http://schemas.microsoft.com/office/powerpoint/2010/main" val="3789503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48475"/>
          </a:xfrm>
          <a:prstGeom prst="rect">
            <a:avLst/>
          </a:prstGeom>
        </p:spPr>
      </p:pic>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BES166 ►  HRD ►  Education Policy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42755339"/>
              </p:ext>
            </p:extLst>
          </p:nvPr>
        </p:nvGraphicFramePr>
        <p:xfrm>
          <a:off x="113212" y="795523"/>
          <a:ext cx="7088778" cy="5866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3128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153988" y="914400"/>
          <a:ext cx="8797925" cy="5313363"/>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p:cNvSpPr>
            <a:spLocks noGrp="1"/>
          </p:cNvSpPr>
          <p:nvPr>
            <p:ph type="title"/>
          </p:nvPr>
        </p:nvSpPr>
        <p:spPr/>
        <p:txBody>
          <a:bodyPr/>
          <a:lstStyle/>
          <a:p>
            <a:r>
              <a:rPr lang="en-US" dirty="0"/>
              <a:t>(Draft) NEP-2016: Targets </a:t>
            </a:r>
          </a:p>
        </p:txBody>
      </p:sp>
    </p:spTree>
    <p:extLst>
      <p:ext uri="{BB962C8B-B14F-4D97-AF65-F5344CB8AC3E}">
        <p14:creationId xmlns:p14="http://schemas.microsoft.com/office/powerpoint/2010/main" val="381484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r>
              <a:rPr lang="en-US" b="1" u="sng" dirty="0"/>
              <a:t>Digital depository</a:t>
            </a:r>
          </a:p>
          <a:p>
            <a:pPr lvl="1"/>
            <a:r>
              <a:rPr lang="en-US" dirty="0"/>
              <a:t>LC, degree etc. </a:t>
            </a:r>
          </a:p>
          <a:p>
            <a:pPr lvl="1"/>
            <a:r>
              <a:rPr lang="en-US" dirty="0"/>
              <a:t>Store, retrieve, authenticate</a:t>
            </a:r>
          </a:p>
          <a:p>
            <a:r>
              <a:rPr lang="en-US" dirty="0"/>
              <a:t>10 public+10pvt </a:t>
            </a:r>
            <a:r>
              <a:rPr lang="en-US" dirty="0" err="1"/>
              <a:t>inst</a:t>
            </a:r>
            <a:r>
              <a:rPr lang="en-US" dirty="0"/>
              <a:t> : world class</a:t>
            </a:r>
          </a:p>
          <a:p>
            <a:r>
              <a:rPr lang="en-US" b="1" u="sng" dirty="0"/>
              <a:t>New agency HEFA: Higher Education Financing Agency</a:t>
            </a:r>
          </a:p>
          <a:p>
            <a:pPr lvl="1"/>
            <a:r>
              <a:rPr lang="en-US" dirty="0"/>
              <a:t>1000 Crore via donation, CSR, market</a:t>
            </a:r>
          </a:p>
          <a:p>
            <a:pPr lvl="1"/>
            <a:r>
              <a:rPr lang="en-US" dirty="0"/>
              <a:t>Finance the infra upgrade in top institutions</a:t>
            </a:r>
          </a:p>
          <a:p>
            <a:pPr lvl="1"/>
            <a:r>
              <a:rPr lang="en-US" dirty="0"/>
              <a:t>Not for profit</a:t>
            </a:r>
          </a:p>
          <a:p>
            <a:pPr lvl="1"/>
            <a:endParaRPr lang="en-US" dirty="0"/>
          </a:p>
        </p:txBody>
      </p:sp>
      <p:sp>
        <p:nvSpPr>
          <p:cNvPr id="4" name="Title 3"/>
          <p:cNvSpPr>
            <a:spLocks noGrp="1"/>
          </p:cNvSpPr>
          <p:nvPr>
            <p:ph type="title"/>
          </p:nvPr>
        </p:nvSpPr>
        <p:spPr/>
        <p:txBody>
          <a:bodyPr/>
          <a:lstStyle/>
          <a:p>
            <a:r>
              <a:rPr lang="en-US" dirty="0"/>
              <a:t>Higher education</a:t>
            </a:r>
          </a:p>
        </p:txBody>
      </p:sp>
      <p:sp>
        <p:nvSpPr>
          <p:cNvPr id="6" name="Text Placeholder 5"/>
          <p:cNvSpPr>
            <a:spLocks noGrp="1"/>
          </p:cNvSpPr>
          <p:nvPr>
            <p:ph type="body" sz="quarter" idx="11"/>
          </p:nvPr>
        </p:nvSpPr>
        <p:spPr/>
        <p:txBody>
          <a:bodyPr/>
          <a:lstStyle/>
          <a:p>
            <a:r>
              <a:rPr lang="en-US" dirty="0"/>
              <a:t>Budget-2016</a:t>
            </a:r>
          </a:p>
        </p:txBody>
      </p:sp>
    </p:spTree>
    <p:extLst>
      <p:ext uri="{BB962C8B-B14F-4D97-AF65-F5344CB8AC3E}">
        <p14:creationId xmlns:p14="http://schemas.microsoft.com/office/powerpoint/2010/main" val="1285379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National Fellowship Fund</a:t>
            </a:r>
          </a:p>
        </p:txBody>
      </p:sp>
      <p:sp>
        <p:nvSpPr>
          <p:cNvPr id="3" name="Content Placeholder 2"/>
          <p:cNvSpPr>
            <a:spLocks noGrp="1"/>
          </p:cNvSpPr>
          <p:nvPr>
            <p:ph idx="1"/>
          </p:nvPr>
        </p:nvSpPr>
        <p:spPr/>
        <p:txBody>
          <a:bodyPr/>
          <a:lstStyle/>
          <a:p>
            <a:r>
              <a:rPr lang="en-US" dirty="0"/>
              <a:t>tuition fees, learning materials and living expenses for about 10 lakh students from EWS</a:t>
            </a:r>
          </a:p>
        </p:txBody>
      </p:sp>
      <p:sp>
        <p:nvSpPr>
          <p:cNvPr id="4" name="Text Placeholder 3"/>
          <p:cNvSpPr>
            <a:spLocks noGrp="1"/>
          </p:cNvSpPr>
          <p:nvPr>
            <p:ph type="body" sz="quarter" idx="13"/>
          </p:nvPr>
        </p:nvSpPr>
        <p:spPr/>
        <p:txBody>
          <a:bodyPr/>
          <a:lstStyle/>
          <a:p>
            <a:r>
              <a:rPr lang="en-US" dirty="0"/>
              <a:t>Edu. Policy 2016</a:t>
            </a:r>
          </a:p>
        </p:txBody>
      </p:sp>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64325" y="3029675"/>
            <a:ext cx="2305050" cy="3140212"/>
          </a:xfrm>
        </p:spPr>
      </p:pic>
    </p:spTree>
    <p:extLst>
      <p:ext uri="{BB962C8B-B14F-4D97-AF65-F5344CB8AC3E}">
        <p14:creationId xmlns:p14="http://schemas.microsoft.com/office/powerpoint/2010/main" val="2094093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798" y="178904"/>
            <a:ext cx="8816327" cy="4055166"/>
          </a:xfrm>
          <a:prstGeom prst="rect">
            <a:avLst/>
          </a:prstGeom>
        </p:spPr>
      </p:pic>
      <p:pic>
        <p:nvPicPr>
          <p:cNvPr id="5" name="Picture 4"/>
          <p:cNvPicPr>
            <a:picLocks noChangeAspect="1"/>
          </p:cNvPicPr>
          <p:nvPr/>
        </p:nvPicPr>
        <p:blipFill>
          <a:blip r:embed="rId4"/>
          <a:stretch>
            <a:fillRect/>
          </a:stretch>
        </p:blipFill>
        <p:spPr>
          <a:xfrm>
            <a:off x="160799" y="4254650"/>
            <a:ext cx="3516680" cy="2603350"/>
          </a:xfrm>
          <a:prstGeom prst="rect">
            <a:avLst/>
          </a:prstGeom>
        </p:spPr>
      </p:pic>
      <p:sp>
        <p:nvSpPr>
          <p:cNvPr id="6" name="Speech Bubble: Rectangle 5"/>
          <p:cNvSpPr/>
          <p:nvPr/>
        </p:nvSpPr>
        <p:spPr>
          <a:xfrm>
            <a:off x="3806687" y="4482548"/>
            <a:ext cx="5039139" cy="1977887"/>
          </a:xfrm>
          <a:prstGeom prst="wedgeRectCallout">
            <a:avLst>
              <a:gd name="adj1" fmla="val -60281"/>
              <a:gd name="adj2" fmla="val -4152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Draft education Policy (HRD)</a:t>
            </a:r>
          </a:p>
          <a:p>
            <a:pPr marL="285750" indent="-285750">
              <a:buFontTx/>
              <a:buChar char="-"/>
            </a:pPr>
            <a:r>
              <a:rPr lang="en-US" sz="2400" dirty="0"/>
              <a:t>Study will be conducted</a:t>
            </a:r>
          </a:p>
          <a:p>
            <a:pPr marL="285750" indent="-285750">
              <a:buFontTx/>
              <a:buChar char="-"/>
            </a:pPr>
            <a:r>
              <a:rPr lang="en-US" sz="2400" dirty="0"/>
              <a:t>To Stop uncle-</a:t>
            </a:r>
            <a:r>
              <a:rPr lang="en-US" sz="2400" dirty="0" err="1"/>
              <a:t>jis</a:t>
            </a:r>
            <a:r>
              <a:rPr lang="en-US" sz="2400" dirty="0"/>
              <a:t> from playing active role/misusing hostel and other facilities</a:t>
            </a:r>
          </a:p>
        </p:txBody>
      </p:sp>
      <p:sp>
        <p:nvSpPr>
          <p:cNvPr id="2" name="Rectangle 1"/>
          <p:cNvSpPr/>
          <p:nvPr/>
        </p:nvSpPr>
        <p:spPr>
          <a:xfrm>
            <a:off x="0" y="0"/>
            <a:ext cx="9144000"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Lyngdoh</a:t>
            </a:r>
            <a:r>
              <a:rPr lang="en-US" sz="2400" dirty="0"/>
              <a:t> Committee: Students' Union Elections In Colleges/Universities</a:t>
            </a:r>
          </a:p>
        </p:txBody>
      </p:sp>
    </p:spTree>
    <p:extLst>
      <p:ext uri="{BB962C8B-B14F-4D97-AF65-F5344CB8AC3E}">
        <p14:creationId xmlns:p14="http://schemas.microsoft.com/office/powerpoint/2010/main" val="408279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573080" cy="369735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878" y="3011556"/>
            <a:ext cx="6838122" cy="3846444"/>
          </a:xfrm>
          <a:prstGeom prst="rect">
            <a:avLst/>
          </a:prstGeom>
        </p:spPr>
      </p:pic>
    </p:spTree>
    <p:extLst>
      <p:ext uri="{BB962C8B-B14F-4D97-AF65-F5344CB8AC3E}">
        <p14:creationId xmlns:p14="http://schemas.microsoft.com/office/powerpoint/2010/main" val="272341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44058"/>
          <a:stretch/>
        </p:blipFill>
        <p:spPr>
          <a:xfrm>
            <a:off x="0" y="0"/>
            <a:ext cx="9141028" cy="5973417"/>
          </a:xfrm>
          <a:prstGeom prst="rect">
            <a:avLst/>
          </a:prstGeom>
        </p:spPr>
      </p:pic>
      <p:sp>
        <p:nvSpPr>
          <p:cNvPr id="3" name="Speech Bubble: Rectangle 2"/>
          <p:cNvSpPr/>
          <p:nvPr/>
        </p:nvSpPr>
        <p:spPr>
          <a:xfrm>
            <a:off x="127724" y="4025348"/>
            <a:ext cx="5458068" cy="2743200"/>
          </a:xfrm>
          <a:prstGeom prst="wedgeRectCallout">
            <a:avLst>
              <a:gd name="adj1" fmla="val -18889"/>
              <a:gd name="adj2" fmla="val -1200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t>700BC: </a:t>
            </a:r>
            <a:r>
              <a:rPr lang="en-US" sz="2800" dirty="0" err="1"/>
              <a:t>Takshshila</a:t>
            </a:r>
            <a:r>
              <a:rPr lang="en-US" sz="2800" dirty="0"/>
              <a:t>-World’s 1</a:t>
            </a:r>
            <a:r>
              <a:rPr lang="en-US" sz="2800" baseline="30000" dirty="0"/>
              <a:t>st</a:t>
            </a:r>
            <a:r>
              <a:rPr lang="en-US" sz="2800" dirty="0"/>
              <a:t> Uni.: Gandhar, Punjabi Pak.</a:t>
            </a:r>
          </a:p>
          <a:p>
            <a:r>
              <a:rPr lang="en-US" sz="2800" u="sng" dirty="0"/>
              <a:t>Famous students</a:t>
            </a:r>
          </a:p>
          <a:p>
            <a:pPr marL="514350" indent="-514350">
              <a:buAutoNum type="arabicPeriod"/>
            </a:pPr>
            <a:r>
              <a:rPr lang="en-US" sz="2800" dirty="0" err="1"/>
              <a:t>Chanakya</a:t>
            </a:r>
            <a:r>
              <a:rPr lang="en-US" sz="2800" dirty="0"/>
              <a:t> (</a:t>
            </a:r>
            <a:r>
              <a:rPr lang="en-US" sz="2800" dirty="0" err="1"/>
              <a:t>Pub.Ad</a:t>
            </a:r>
            <a:r>
              <a:rPr lang="en-US" sz="2800" dirty="0"/>
              <a:t>)</a:t>
            </a:r>
          </a:p>
          <a:p>
            <a:pPr marL="514350" indent="-514350">
              <a:buAutoNum type="arabicPeriod"/>
            </a:pPr>
            <a:r>
              <a:rPr lang="en-US" sz="2800" dirty="0" err="1"/>
              <a:t>Charak</a:t>
            </a:r>
            <a:r>
              <a:rPr lang="en-US" sz="2800" dirty="0"/>
              <a:t> (BAMS)</a:t>
            </a:r>
          </a:p>
          <a:p>
            <a:pPr marL="514350" indent="-514350">
              <a:buAutoNum type="arabicPeriod"/>
            </a:pPr>
            <a:r>
              <a:rPr lang="en-US" sz="2800" dirty="0"/>
              <a:t>Panini (BA, </a:t>
            </a:r>
            <a:r>
              <a:rPr lang="en-US" sz="2800" dirty="0" err="1"/>
              <a:t>Sank.grammar</a:t>
            </a:r>
            <a:r>
              <a:rPr lang="en-US" sz="2800" dirty="0"/>
              <a:t>)</a:t>
            </a:r>
          </a:p>
        </p:txBody>
      </p:sp>
    </p:spTree>
    <p:extLst>
      <p:ext uri="{BB962C8B-B14F-4D97-AF65-F5344CB8AC3E}">
        <p14:creationId xmlns:p14="http://schemas.microsoft.com/office/powerpoint/2010/main" val="331995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dispute / disciplinary action </a:t>
            </a:r>
          </a:p>
        </p:txBody>
      </p:sp>
      <p:sp>
        <p:nvSpPr>
          <p:cNvPr id="3" name="Content Placeholder 2"/>
          <p:cNvSpPr>
            <a:spLocks noGrp="1"/>
          </p:cNvSpPr>
          <p:nvPr>
            <p:ph idx="1"/>
          </p:nvPr>
        </p:nvSpPr>
        <p:spPr/>
        <p:txBody>
          <a:bodyPr/>
          <a:lstStyle/>
          <a:p>
            <a:r>
              <a:rPr lang="en-US" dirty="0"/>
              <a:t>Natural justice in punishment:-</a:t>
            </a:r>
          </a:p>
          <a:p>
            <a:r>
              <a:rPr lang="en-US" dirty="0" err="1">
                <a:solidFill>
                  <a:srgbClr val="FFFF00"/>
                </a:solidFill>
              </a:rPr>
              <a:t>mens</a:t>
            </a:r>
            <a:r>
              <a:rPr lang="en-US" dirty="0">
                <a:solidFill>
                  <a:srgbClr val="FFFF00"/>
                </a:solidFill>
              </a:rPr>
              <a:t> rea:</a:t>
            </a:r>
            <a:r>
              <a:rPr lang="en-US" dirty="0"/>
              <a:t> guilty mind- what was defendant thinking</a:t>
            </a:r>
          </a:p>
          <a:p>
            <a:r>
              <a:rPr lang="en-US" dirty="0" err="1">
                <a:solidFill>
                  <a:srgbClr val="FFFF00"/>
                </a:solidFill>
              </a:rPr>
              <a:t>audi</a:t>
            </a:r>
            <a:r>
              <a:rPr lang="en-US" dirty="0">
                <a:solidFill>
                  <a:srgbClr val="FFFF00"/>
                </a:solidFill>
              </a:rPr>
              <a:t> </a:t>
            </a:r>
            <a:r>
              <a:rPr lang="en-US" dirty="0" err="1">
                <a:solidFill>
                  <a:srgbClr val="FFFF00"/>
                </a:solidFill>
              </a:rPr>
              <a:t>alterem</a:t>
            </a:r>
            <a:r>
              <a:rPr lang="en-US" dirty="0">
                <a:solidFill>
                  <a:srgbClr val="FFFF00"/>
                </a:solidFill>
              </a:rPr>
              <a:t> partem: </a:t>
            </a:r>
            <a:r>
              <a:rPr lang="en-US" dirty="0"/>
              <a:t>listen to other side</a:t>
            </a:r>
          </a:p>
          <a:p>
            <a:r>
              <a:rPr lang="en-US" dirty="0"/>
              <a:t>Tribunals @</a:t>
            </a:r>
            <a:r>
              <a:rPr lang="en-US" dirty="0" err="1"/>
              <a:t>union+State</a:t>
            </a:r>
            <a:r>
              <a:rPr lang="en-US" dirty="0"/>
              <a:t> to handle grievances, under retired HC judges.</a:t>
            </a:r>
          </a:p>
        </p:txBody>
      </p:sp>
      <p:sp>
        <p:nvSpPr>
          <p:cNvPr id="4" name="Text Placeholder 3"/>
          <p:cNvSpPr>
            <a:spLocks noGrp="1"/>
          </p:cNvSpPr>
          <p:nvPr>
            <p:ph type="body" sz="quarter" idx="13"/>
          </p:nvPr>
        </p:nvSpPr>
        <p:spPr/>
        <p:txBody>
          <a:bodyPr/>
          <a:lstStyle/>
          <a:p>
            <a:r>
              <a:rPr lang="en-US" dirty="0"/>
              <a:t>Draft NEP-2016</a:t>
            </a:r>
          </a:p>
        </p:txBody>
      </p:sp>
      <p:pic>
        <p:nvPicPr>
          <p:cNvPr id="6" name="Content Placeholder 5"/>
          <p:cNvPicPr>
            <a:picLocks noGrp="1" noChangeAspect="1"/>
          </p:cNvPicPr>
          <p:nvPr>
            <p:ph sz="quarter" idx="14"/>
          </p:nvPr>
        </p:nvPicPr>
        <p:blipFill>
          <a:blip r:embed="rId3"/>
          <a:stretch>
            <a:fillRect/>
          </a:stretch>
        </p:blipFill>
        <p:spPr>
          <a:xfrm>
            <a:off x="6664325" y="3159125"/>
            <a:ext cx="2305050" cy="2881312"/>
          </a:xfrm>
          <a:prstGeom prst="rect">
            <a:avLst/>
          </a:prstGeom>
        </p:spPr>
      </p:pic>
    </p:spTree>
    <p:extLst>
      <p:ext uri="{BB962C8B-B14F-4D97-AF65-F5344CB8AC3E}">
        <p14:creationId xmlns:p14="http://schemas.microsoft.com/office/powerpoint/2010/main" val="812406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Higher Education </a:t>
            </a:r>
            <a:br>
              <a:rPr lang="en-US" dirty="0"/>
            </a:br>
            <a:r>
              <a:rPr lang="en-US" dirty="0"/>
              <a:t>Quality control </a:t>
            </a:r>
          </a:p>
        </p:txBody>
      </p:sp>
      <p:sp>
        <p:nvSpPr>
          <p:cNvPr id="3" name="Content Placeholder 2"/>
          <p:cNvSpPr>
            <a:spLocks noGrp="1"/>
          </p:cNvSpPr>
          <p:nvPr>
            <p:ph idx="1"/>
          </p:nvPr>
        </p:nvSpPr>
        <p:spPr/>
        <p:txBody>
          <a:bodyPr>
            <a:normAutofit fontScale="92500" lnSpcReduction="10000"/>
          </a:bodyPr>
          <a:lstStyle/>
          <a:p>
            <a:r>
              <a:rPr lang="en-US" dirty="0"/>
              <a:t>1 uni. can't have more than 100 affiliated colleges.</a:t>
            </a:r>
          </a:p>
          <a:p>
            <a:r>
              <a:rPr lang="en-US" dirty="0"/>
              <a:t>Central Educational Statistics Agency (CESA): GIS, stop mushrooming.</a:t>
            </a:r>
          </a:p>
          <a:p>
            <a:r>
              <a:rPr lang="en-US" dirty="0"/>
              <a:t>MHRD's National Institute Ranking Framework (NIRF); restructure NAAC etc.</a:t>
            </a:r>
          </a:p>
          <a:p>
            <a:r>
              <a:rPr lang="en-US" dirty="0"/>
              <a:t>compulsory website with transparency. </a:t>
            </a:r>
          </a:p>
        </p:txBody>
      </p:sp>
      <p:sp>
        <p:nvSpPr>
          <p:cNvPr id="4" name="Text Placeholder 3"/>
          <p:cNvSpPr>
            <a:spLocks noGrp="1"/>
          </p:cNvSpPr>
          <p:nvPr>
            <p:ph type="body" sz="quarter" idx="13"/>
          </p:nvPr>
        </p:nvSpPr>
        <p:spPr/>
        <p:txBody>
          <a:bodyPr/>
          <a:lstStyle/>
          <a:p>
            <a:r>
              <a:rPr lang="en-US" dirty="0"/>
              <a:t>Education Policy 2016</a:t>
            </a:r>
          </a:p>
        </p:txBody>
      </p:sp>
      <p:pic>
        <p:nvPicPr>
          <p:cNvPr id="6" name="Content Placeholder 5"/>
          <p:cNvPicPr>
            <a:picLocks noGrp="1" noChangeAspect="1"/>
          </p:cNvPicPr>
          <p:nvPr>
            <p:ph sz="quarter" idx="14"/>
          </p:nvPr>
        </p:nvPicPr>
        <p:blipFill>
          <a:blip r:embed="rId2"/>
          <a:stretch>
            <a:fillRect/>
          </a:stretch>
        </p:blipFill>
        <p:spPr>
          <a:xfrm>
            <a:off x="6664325" y="3159125"/>
            <a:ext cx="2305050" cy="28813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554" y="5222631"/>
            <a:ext cx="1635369" cy="163536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139" y="5222631"/>
            <a:ext cx="1635369" cy="163536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579" y="5359279"/>
            <a:ext cx="1635369" cy="1635369"/>
          </a:xfrm>
          <a:prstGeom prst="rect">
            <a:avLst/>
          </a:prstGeom>
        </p:spPr>
      </p:pic>
    </p:spTree>
    <p:extLst>
      <p:ext uri="{BB962C8B-B14F-4D97-AF65-F5344CB8AC3E}">
        <p14:creationId xmlns:p14="http://schemas.microsoft.com/office/powerpoint/2010/main" val="32223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4115291192"/>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en-US" dirty="0"/>
              <a:t>HEI: Distance learning, foreign </a:t>
            </a:r>
            <a:r>
              <a:rPr lang="en-US" dirty="0" err="1"/>
              <a:t>univ.</a:t>
            </a:r>
            <a:endParaRPr lang="en-US" dirty="0"/>
          </a:p>
        </p:txBody>
      </p:sp>
    </p:spTree>
    <p:extLst>
      <p:ext uri="{BB962C8B-B14F-4D97-AF65-F5344CB8AC3E}">
        <p14:creationId xmlns:p14="http://schemas.microsoft.com/office/powerpoint/2010/main" val="56917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48475"/>
          </a:xfrm>
          <a:prstGeom prst="rect">
            <a:avLst/>
          </a:prstGeom>
        </p:spPr>
      </p:pic>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BES166 ►  HRD ►  Education Policy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35349056"/>
              </p:ext>
            </p:extLst>
          </p:nvPr>
        </p:nvGraphicFramePr>
        <p:xfrm>
          <a:off x="113212" y="795523"/>
          <a:ext cx="7088778" cy="5866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7851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523519770"/>
              </p:ext>
            </p:extLst>
          </p:nvPr>
        </p:nvGraphicFramePr>
        <p:xfrm>
          <a:off x="153988" y="914400"/>
          <a:ext cx="8797925" cy="5741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a:t>DRAFT-NEP-2016: HR/Recruitment</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1946" y="2579077"/>
            <a:ext cx="2438400" cy="2438400"/>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3291" y="3785088"/>
            <a:ext cx="1931377" cy="1931377"/>
          </a:xfrm>
          <a:prstGeom prst="rect">
            <a:avLst/>
          </a:prstGeom>
        </p:spPr>
      </p:pic>
    </p:spTree>
    <p:extLst>
      <p:ext uri="{BB962C8B-B14F-4D97-AF65-F5344CB8AC3E}">
        <p14:creationId xmlns:p14="http://schemas.microsoft.com/office/powerpoint/2010/main" val="171162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DCD15015-BC0D-4B88-98EF-F8EDADD72B0E}"/>
                                            </p:graphicEl>
                                          </p:spTgt>
                                        </p:tgtEl>
                                        <p:attrNameLst>
                                          <p:attrName>style.visibility</p:attrName>
                                        </p:attrNameLst>
                                      </p:cBhvr>
                                      <p:to>
                                        <p:strVal val="visible"/>
                                      </p:to>
                                    </p:set>
                                    <p:animEffect transition="in" filter="fade">
                                      <p:cBhvr>
                                        <p:cTn id="7" dur="500"/>
                                        <p:tgtEl>
                                          <p:spTgt spid="8">
                                            <p:graphicEl>
                                              <a:dgm id="{DCD15015-BC0D-4B88-98EF-F8EDADD72B0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480C00BA-551D-454D-85C0-BAC5A1599240}"/>
                                            </p:graphicEl>
                                          </p:spTgt>
                                        </p:tgtEl>
                                        <p:attrNameLst>
                                          <p:attrName>style.visibility</p:attrName>
                                        </p:attrNameLst>
                                      </p:cBhvr>
                                      <p:to>
                                        <p:strVal val="visible"/>
                                      </p:to>
                                    </p:set>
                                    <p:animEffect transition="in" filter="fade">
                                      <p:cBhvr>
                                        <p:cTn id="12" dur="500"/>
                                        <p:tgtEl>
                                          <p:spTgt spid="8">
                                            <p:graphicEl>
                                              <a:dgm id="{480C00BA-551D-454D-85C0-BAC5A159924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E4BE7C46-972A-45B0-8B45-FCAE157F645A}"/>
                                            </p:graphicEl>
                                          </p:spTgt>
                                        </p:tgtEl>
                                        <p:attrNameLst>
                                          <p:attrName>style.visibility</p:attrName>
                                        </p:attrNameLst>
                                      </p:cBhvr>
                                      <p:to>
                                        <p:strVal val="visible"/>
                                      </p:to>
                                    </p:set>
                                    <p:animEffect transition="in" filter="fade">
                                      <p:cBhvr>
                                        <p:cTn id="17" dur="500"/>
                                        <p:tgtEl>
                                          <p:spTgt spid="8">
                                            <p:graphicEl>
                                              <a:dgm id="{E4BE7C46-972A-45B0-8B45-FCAE157F645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E9E1B7F9-B97D-4E7F-A8E6-891DA6686550}"/>
                                            </p:graphicEl>
                                          </p:spTgt>
                                        </p:tgtEl>
                                        <p:attrNameLst>
                                          <p:attrName>style.visibility</p:attrName>
                                        </p:attrNameLst>
                                      </p:cBhvr>
                                      <p:to>
                                        <p:strVal val="visible"/>
                                      </p:to>
                                    </p:set>
                                    <p:animEffect transition="in" filter="fade">
                                      <p:cBhvr>
                                        <p:cTn id="22" dur="500"/>
                                        <p:tgtEl>
                                          <p:spTgt spid="8">
                                            <p:graphicEl>
                                              <a:dgm id="{E9E1B7F9-B97D-4E7F-A8E6-891DA668655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75C4FFD9-8F42-4942-AA42-E35D4F75E594}"/>
                                            </p:graphicEl>
                                          </p:spTgt>
                                        </p:tgtEl>
                                        <p:attrNameLst>
                                          <p:attrName>style.visibility</p:attrName>
                                        </p:attrNameLst>
                                      </p:cBhvr>
                                      <p:to>
                                        <p:strVal val="visible"/>
                                      </p:to>
                                    </p:set>
                                    <p:animEffect transition="in" filter="fade">
                                      <p:cBhvr>
                                        <p:cTn id="27" dur="500"/>
                                        <p:tgtEl>
                                          <p:spTgt spid="8">
                                            <p:graphicEl>
                                              <a:dgm id="{75C4FFD9-8F42-4942-AA42-E35D4F75E59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CEF8B03B-80BA-4E63-BECD-E1DBBE1A6810}"/>
                                            </p:graphicEl>
                                          </p:spTgt>
                                        </p:tgtEl>
                                        <p:attrNameLst>
                                          <p:attrName>style.visibility</p:attrName>
                                        </p:attrNameLst>
                                      </p:cBhvr>
                                      <p:to>
                                        <p:strVal val="visible"/>
                                      </p:to>
                                    </p:set>
                                    <p:animEffect transition="in" filter="fade">
                                      <p:cBhvr>
                                        <p:cTn id="32" dur="500"/>
                                        <p:tgtEl>
                                          <p:spTgt spid="8">
                                            <p:graphicEl>
                                              <a:dgm id="{CEF8B03B-80BA-4E63-BECD-E1DBBE1A681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48475"/>
          </a:xfrm>
          <a:prstGeom prst="rect">
            <a:avLst/>
          </a:prstGeom>
        </p:spPr>
      </p:pic>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Education Policy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21896311"/>
              </p:ext>
            </p:extLst>
          </p:nvPr>
        </p:nvGraphicFramePr>
        <p:xfrm>
          <a:off x="113212" y="795523"/>
          <a:ext cx="7088778" cy="5866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4301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Policies</a:t>
            </a:r>
          </a:p>
        </p:txBody>
      </p:sp>
      <p:sp>
        <p:nvSpPr>
          <p:cNvPr id="7" name="Content Placeholder 6"/>
          <p:cNvSpPr>
            <a:spLocks noGrp="1"/>
          </p:cNvSpPr>
          <p:nvPr>
            <p:ph sz="quarter" idx="13"/>
          </p:nvPr>
        </p:nvSpPr>
        <p:spPr/>
        <p:txBody>
          <a:bodyPr/>
          <a:lstStyle/>
          <a:p>
            <a:r>
              <a:rPr lang="en-US" dirty="0"/>
              <a:t>2013: Child Policy – below 18</a:t>
            </a:r>
          </a:p>
          <a:p>
            <a:r>
              <a:rPr lang="en-US" dirty="0"/>
              <a:t>2014: Youth policy – 15-29</a:t>
            </a:r>
          </a:p>
          <a:p>
            <a:r>
              <a:rPr lang="en-US" dirty="0"/>
              <a:t>2015: National policy for skill &amp; entrepreneurship </a:t>
            </a:r>
            <a:r>
              <a:rPr lang="en-US" b="1" u="sng" dirty="0"/>
              <a:t>(ML3-PPT)</a:t>
            </a:r>
          </a:p>
          <a:p>
            <a:endParaRPr lang="en-US" dirty="0"/>
          </a:p>
        </p:txBody>
      </p:sp>
    </p:spTree>
    <p:extLst>
      <p:ext uri="{BB962C8B-B14F-4D97-AF65-F5344CB8AC3E}">
        <p14:creationId xmlns:p14="http://schemas.microsoft.com/office/powerpoint/2010/main" val="2567550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Online job portal: inter-link State Employment Exchanges with the National Career Service platform.</a:t>
            </a:r>
          </a:p>
        </p:txBody>
      </p:sp>
      <p:sp>
        <p:nvSpPr>
          <p:cNvPr id="4" name="Title 3"/>
          <p:cNvSpPr>
            <a:spLocks noGrp="1"/>
          </p:cNvSpPr>
          <p:nvPr>
            <p:ph type="title"/>
          </p:nvPr>
        </p:nvSpPr>
        <p:spPr/>
        <p:txBody>
          <a:bodyPr/>
          <a:lstStyle/>
          <a:p>
            <a:r>
              <a:rPr lang="en-US" dirty="0"/>
              <a:t>Naukari.com</a:t>
            </a:r>
          </a:p>
        </p:txBody>
      </p:sp>
      <p:sp>
        <p:nvSpPr>
          <p:cNvPr id="6" name="Text Placeholder 5"/>
          <p:cNvSpPr>
            <a:spLocks noGrp="1"/>
          </p:cNvSpPr>
          <p:nvPr>
            <p:ph type="body" sz="quarter" idx="11"/>
          </p:nvPr>
        </p:nvSpPr>
        <p:spPr/>
        <p:txBody>
          <a:bodyPr/>
          <a:lstStyle/>
          <a:p>
            <a:r>
              <a:rPr lang="en-US" dirty="0"/>
              <a:t>Budget-2016</a:t>
            </a:r>
          </a:p>
        </p:txBody>
      </p:sp>
    </p:spTree>
    <p:extLst>
      <p:ext uri="{BB962C8B-B14F-4D97-AF65-F5344CB8AC3E}">
        <p14:creationId xmlns:p14="http://schemas.microsoft.com/office/powerpoint/2010/main" val="226906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(existing) PM Kaushal Vikas Yojana: </a:t>
            </a:r>
            <a:r>
              <a:rPr lang="en-US" dirty="0" err="1"/>
              <a:t>training+stipend+reward+loan</a:t>
            </a:r>
            <a:endParaRPr lang="en-US" dirty="0"/>
          </a:p>
          <a:p>
            <a:r>
              <a:rPr lang="en-US" dirty="0"/>
              <a:t>1500 New centres </a:t>
            </a:r>
          </a:p>
          <a:p>
            <a:r>
              <a:rPr lang="en-US" dirty="0"/>
              <a:t>1 cr. Youth in 3 years.</a:t>
            </a:r>
          </a:p>
          <a:p>
            <a:pPr marL="0" indent="0">
              <a:buNone/>
            </a:pPr>
            <a:r>
              <a:rPr lang="en-US" b="1" u="sng" dirty="0"/>
              <a:t>CRITICISM</a:t>
            </a:r>
          </a:p>
          <a:p>
            <a:r>
              <a:rPr lang="en-US" dirty="0"/>
              <a:t>Nearly 18 lakh trained but hardly 82,000 got placement.  </a:t>
            </a:r>
          </a:p>
          <a:p>
            <a:r>
              <a:rPr lang="en-US" dirty="0"/>
              <a:t>Main reason: the trainees leave the program halfway.</a:t>
            </a:r>
          </a:p>
          <a:p>
            <a:endParaRPr lang="en-US" dirty="0"/>
          </a:p>
        </p:txBody>
      </p:sp>
      <p:sp>
        <p:nvSpPr>
          <p:cNvPr id="3" name="Title 2"/>
          <p:cNvSpPr>
            <a:spLocks noGrp="1"/>
          </p:cNvSpPr>
          <p:nvPr>
            <p:ph type="title"/>
          </p:nvPr>
        </p:nvSpPr>
        <p:spPr/>
        <p:txBody>
          <a:bodyPr/>
          <a:lstStyle/>
          <a:p>
            <a:r>
              <a:rPr lang="en-US" dirty="0"/>
              <a:t>Budget 2016</a:t>
            </a:r>
          </a:p>
        </p:txBody>
      </p:sp>
      <p:sp>
        <p:nvSpPr>
          <p:cNvPr id="4" name="Text Placeholder 3"/>
          <p:cNvSpPr>
            <a:spLocks noGrp="1"/>
          </p:cNvSpPr>
          <p:nvPr>
            <p:ph type="body" sz="quarter" idx="11"/>
          </p:nvPr>
        </p:nvSpPr>
        <p:spPr/>
        <p:txBody>
          <a:bodyPr/>
          <a:lstStyle/>
          <a:p>
            <a:r>
              <a:rPr lang="en-US" dirty="0"/>
              <a:t>Vocational</a:t>
            </a:r>
          </a:p>
        </p:txBody>
      </p:sp>
    </p:spTree>
    <p:extLst>
      <p:ext uri="{BB962C8B-B14F-4D97-AF65-F5344CB8AC3E}">
        <p14:creationId xmlns:p14="http://schemas.microsoft.com/office/powerpoint/2010/main" val="273635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duotone>
              <a:prstClr val="black"/>
              <a:schemeClr val="accent4">
                <a:tint val="45000"/>
                <a:satMod val="400000"/>
              </a:schemeClr>
            </a:duotone>
          </a:blip>
          <a:srcRect t="15051"/>
          <a:stretch/>
        </p:blipFill>
        <p:spPr>
          <a:xfrm>
            <a:off x="0" y="795523"/>
            <a:ext cx="3124200" cy="6062477"/>
          </a:xfrm>
          <a:prstGeom prst="rect">
            <a:avLst/>
          </a:prstGeom>
        </p:spPr>
      </p:pic>
      <p:graphicFrame>
        <p:nvGraphicFramePr>
          <p:cNvPr id="6" name="Content Placeholder 5"/>
          <p:cNvGraphicFramePr>
            <a:graphicFrameLocks noGrp="1"/>
          </p:cNvGraphicFramePr>
          <p:nvPr>
            <p:ph idx="1"/>
            <p:extLst>
              <p:ext uri="{D42A27DB-BD31-4B8C-83A1-F6EECF244321}">
                <p14:modId xmlns:p14="http://schemas.microsoft.com/office/powerpoint/2010/main" val="2061160106"/>
              </p:ext>
            </p:extLst>
          </p:nvPr>
        </p:nvGraphicFramePr>
        <p:xfrm>
          <a:off x="346075" y="956073"/>
          <a:ext cx="8797925" cy="5741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Yearbook  ►  Youth  ►  Organization</a:t>
            </a:r>
          </a:p>
        </p:txBody>
      </p:sp>
    </p:spTree>
    <p:extLst>
      <p:ext uri="{BB962C8B-B14F-4D97-AF65-F5344CB8AC3E}">
        <p14:creationId xmlns:p14="http://schemas.microsoft.com/office/powerpoint/2010/main" val="290428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36C1AE0E-5708-424A-A644-43B0E15A3877}"/>
                                            </p:graphicEl>
                                          </p:spTgt>
                                        </p:tgtEl>
                                        <p:attrNameLst>
                                          <p:attrName>style.visibility</p:attrName>
                                        </p:attrNameLst>
                                      </p:cBhvr>
                                      <p:to>
                                        <p:strVal val="visible"/>
                                      </p:to>
                                    </p:set>
                                    <p:animEffect transition="in" filter="fade">
                                      <p:cBhvr>
                                        <p:cTn id="7" dur="500"/>
                                        <p:tgtEl>
                                          <p:spTgt spid="6">
                                            <p:graphicEl>
                                              <a:dgm id="{36C1AE0E-5708-424A-A644-43B0E15A387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714F4B62-F293-4898-8E73-5E555E36ACCA}"/>
                                            </p:graphicEl>
                                          </p:spTgt>
                                        </p:tgtEl>
                                        <p:attrNameLst>
                                          <p:attrName>style.visibility</p:attrName>
                                        </p:attrNameLst>
                                      </p:cBhvr>
                                      <p:to>
                                        <p:strVal val="visible"/>
                                      </p:to>
                                    </p:set>
                                    <p:animEffect transition="in" filter="fade">
                                      <p:cBhvr>
                                        <p:cTn id="10" dur="500"/>
                                        <p:tgtEl>
                                          <p:spTgt spid="6">
                                            <p:graphicEl>
                                              <a:dgm id="{714F4B62-F293-4898-8E73-5E555E36ACC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E1BC8E5E-1926-4BB5-8145-ABB1DD5E07F4}"/>
                                            </p:graphicEl>
                                          </p:spTgt>
                                        </p:tgtEl>
                                        <p:attrNameLst>
                                          <p:attrName>style.visibility</p:attrName>
                                        </p:attrNameLst>
                                      </p:cBhvr>
                                      <p:to>
                                        <p:strVal val="visible"/>
                                      </p:to>
                                    </p:set>
                                    <p:animEffect transition="in" filter="fade">
                                      <p:cBhvr>
                                        <p:cTn id="15" dur="500"/>
                                        <p:tgtEl>
                                          <p:spTgt spid="6">
                                            <p:graphicEl>
                                              <a:dgm id="{E1BC8E5E-1926-4BB5-8145-ABB1DD5E07F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F2A0D5BC-F763-4E7C-A104-DA412A74D3C5}"/>
                                            </p:graphicEl>
                                          </p:spTgt>
                                        </p:tgtEl>
                                        <p:attrNameLst>
                                          <p:attrName>style.visibility</p:attrName>
                                        </p:attrNameLst>
                                      </p:cBhvr>
                                      <p:to>
                                        <p:strVal val="visible"/>
                                      </p:to>
                                    </p:set>
                                    <p:animEffect transition="in" filter="fade">
                                      <p:cBhvr>
                                        <p:cTn id="20" dur="500"/>
                                        <p:tgtEl>
                                          <p:spTgt spid="6">
                                            <p:graphicEl>
                                              <a:dgm id="{F2A0D5BC-F763-4E7C-A104-DA412A74D3C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DE424274-2682-406D-B7A2-BD06AED241A3}"/>
                                            </p:graphicEl>
                                          </p:spTgt>
                                        </p:tgtEl>
                                        <p:attrNameLst>
                                          <p:attrName>style.visibility</p:attrName>
                                        </p:attrNameLst>
                                      </p:cBhvr>
                                      <p:to>
                                        <p:strVal val="visible"/>
                                      </p:to>
                                    </p:set>
                                    <p:animEffect transition="in" filter="fade">
                                      <p:cBhvr>
                                        <p:cTn id="23" dur="500"/>
                                        <p:tgtEl>
                                          <p:spTgt spid="6">
                                            <p:graphicEl>
                                              <a:dgm id="{DE424274-2682-406D-B7A2-BD06AED241A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E90F0650-D1DC-46D9-B232-2F7D6DFE2664}"/>
                                            </p:graphicEl>
                                          </p:spTgt>
                                        </p:tgtEl>
                                        <p:attrNameLst>
                                          <p:attrName>style.visibility</p:attrName>
                                        </p:attrNameLst>
                                      </p:cBhvr>
                                      <p:to>
                                        <p:strVal val="visible"/>
                                      </p:to>
                                    </p:set>
                                    <p:animEffect transition="in" filter="fade">
                                      <p:cBhvr>
                                        <p:cTn id="28" dur="500"/>
                                        <p:tgtEl>
                                          <p:spTgt spid="6">
                                            <p:graphicEl>
                                              <a:dgm id="{E90F0650-D1DC-46D9-B232-2F7D6DFE2664}"/>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B81CCE09-201E-4AD7-86AF-78DB57ECE94F}"/>
                                            </p:graphicEl>
                                          </p:spTgt>
                                        </p:tgtEl>
                                        <p:attrNameLst>
                                          <p:attrName>style.visibility</p:attrName>
                                        </p:attrNameLst>
                                      </p:cBhvr>
                                      <p:to>
                                        <p:strVal val="visible"/>
                                      </p:to>
                                    </p:set>
                                    <p:animEffect transition="in" filter="fade">
                                      <p:cBhvr>
                                        <p:cTn id="33" dur="500"/>
                                        <p:tgtEl>
                                          <p:spTgt spid="6">
                                            <p:graphicEl>
                                              <a:dgm id="{B81CCE09-201E-4AD7-86AF-78DB57ECE94F}"/>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CCB4E1AC-EB59-46AB-9418-9F06D576D0B9}"/>
                                            </p:graphicEl>
                                          </p:spTgt>
                                        </p:tgtEl>
                                        <p:attrNameLst>
                                          <p:attrName>style.visibility</p:attrName>
                                        </p:attrNameLst>
                                      </p:cBhvr>
                                      <p:to>
                                        <p:strVal val="visible"/>
                                      </p:to>
                                    </p:set>
                                    <p:animEffect transition="in" filter="fade">
                                      <p:cBhvr>
                                        <p:cTn id="36" dur="500"/>
                                        <p:tgtEl>
                                          <p:spTgt spid="6">
                                            <p:graphicEl>
                                              <a:dgm id="{CCB4E1AC-EB59-46AB-9418-9F06D576D0B9}"/>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66FE493F-E24D-42F6-B62A-2A1B60A7F2BD}"/>
                                            </p:graphicEl>
                                          </p:spTgt>
                                        </p:tgtEl>
                                        <p:attrNameLst>
                                          <p:attrName>style.visibility</p:attrName>
                                        </p:attrNameLst>
                                      </p:cBhvr>
                                      <p:to>
                                        <p:strVal val="visible"/>
                                      </p:to>
                                    </p:set>
                                    <p:animEffect transition="in" filter="fade">
                                      <p:cBhvr>
                                        <p:cTn id="41" dur="500"/>
                                        <p:tgtEl>
                                          <p:spTgt spid="6">
                                            <p:graphicEl>
                                              <a:dgm id="{66FE493F-E24D-42F6-B62A-2A1B60A7F2BD}"/>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graphicEl>
                                              <a:dgm id="{BD84182A-26E7-4F36-8C18-55E4C5D48A28}"/>
                                            </p:graphicEl>
                                          </p:spTgt>
                                        </p:tgtEl>
                                        <p:attrNameLst>
                                          <p:attrName>style.visibility</p:attrName>
                                        </p:attrNameLst>
                                      </p:cBhvr>
                                      <p:to>
                                        <p:strVal val="visible"/>
                                      </p:to>
                                    </p:set>
                                    <p:animEffect transition="in" filter="fade">
                                      <p:cBhvr>
                                        <p:cTn id="46" dur="500"/>
                                        <p:tgtEl>
                                          <p:spTgt spid="6">
                                            <p:graphicEl>
                                              <a:dgm id="{BD84182A-26E7-4F36-8C18-55E4C5D48A28}"/>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graphicEl>
                                              <a:dgm id="{325EB669-2CEB-4003-B8EC-9A70A01B11FC}"/>
                                            </p:graphicEl>
                                          </p:spTgt>
                                        </p:tgtEl>
                                        <p:attrNameLst>
                                          <p:attrName>style.visibility</p:attrName>
                                        </p:attrNameLst>
                                      </p:cBhvr>
                                      <p:to>
                                        <p:strVal val="visible"/>
                                      </p:to>
                                    </p:set>
                                    <p:animEffect transition="in" filter="fade">
                                      <p:cBhvr>
                                        <p:cTn id="49" dur="500"/>
                                        <p:tgtEl>
                                          <p:spTgt spid="6">
                                            <p:graphicEl>
                                              <a:dgm id="{325EB669-2CEB-4003-B8EC-9A70A01B11FC}"/>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graphicEl>
                                              <a:dgm id="{5A60DAD4-F67C-48CE-B5B7-984BBD737423}"/>
                                            </p:graphicEl>
                                          </p:spTgt>
                                        </p:tgtEl>
                                        <p:attrNameLst>
                                          <p:attrName>style.visibility</p:attrName>
                                        </p:attrNameLst>
                                      </p:cBhvr>
                                      <p:to>
                                        <p:strVal val="visible"/>
                                      </p:to>
                                    </p:set>
                                    <p:animEffect transition="in" filter="fade">
                                      <p:cBhvr>
                                        <p:cTn id="54" dur="500"/>
                                        <p:tgtEl>
                                          <p:spTgt spid="6">
                                            <p:graphicEl>
                                              <a:dgm id="{5A60DAD4-F67C-48CE-B5B7-984BBD737423}"/>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graphicEl>
                                              <a:dgm id="{8CE69888-F1B7-4523-9DE0-CF03219EB5BF}"/>
                                            </p:graphicEl>
                                          </p:spTgt>
                                        </p:tgtEl>
                                        <p:attrNameLst>
                                          <p:attrName>style.visibility</p:attrName>
                                        </p:attrNameLst>
                                      </p:cBhvr>
                                      <p:to>
                                        <p:strVal val="visible"/>
                                      </p:to>
                                    </p:set>
                                    <p:animEffect transition="in" filter="fade">
                                      <p:cBhvr>
                                        <p:cTn id="59" dur="500"/>
                                        <p:tgtEl>
                                          <p:spTgt spid="6">
                                            <p:graphicEl>
                                              <a:dgm id="{8CE69888-F1B7-4523-9DE0-CF03219EB5BF}"/>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
                                            <p:graphicEl>
                                              <a:dgm id="{5AC27EA6-9C9A-4143-AE36-9C511E4991E7}"/>
                                            </p:graphicEl>
                                          </p:spTgt>
                                        </p:tgtEl>
                                        <p:attrNameLst>
                                          <p:attrName>style.visibility</p:attrName>
                                        </p:attrNameLst>
                                      </p:cBhvr>
                                      <p:to>
                                        <p:strVal val="visible"/>
                                      </p:to>
                                    </p:set>
                                    <p:animEffect transition="in" filter="fade">
                                      <p:cBhvr>
                                        <p:cTn id="62" dur="500"/>
                                        <p:tgtEl>
                                          <p:spTgt spid="6">
                                            <p:graphicEl>
                                              <a:dgm id="{5AC27EA6-9C9A-4143-AE36-9C511E4991E7}"/>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graphicEl>
                                              <a:dgm id="{F6C79B2A-37D1-4573-BC54-896CBB233BED}"/>
                                            </p:graphicEl>
                                          </p:spTgt>
                                        </p:tgtEl>
                                        <p:attrNameLst>
                                          <p:attrName>style.visibility</p:attrName>
                                        </p:attrNameLst>
                                      </p:cBhvr>
                                      <p:to>
                                        <p:strVal val="visible"/>
                                      </p:to>
                                    </p:set>
                                    <p:animEffect transition="in" filter="fade">
                                      <p:cBhvr>
                                        <p:cTn id="67" dur="500"/>
                                        <p:tgtEl>
                                          <p:spTgt spid="6">
                                            <p:graphicEl>
                                              <a:dgm id="{F6C79B2A-37D1-4573-BC54-896CBB233BE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191831"/>
            <a:ext cx="5441152" cy="3139712"/>
          </a:xfrm>
          <a:prstGeom prst="rect">
            <a:avLst/>
          </a:prstGeom>
        </p:spPr>
      </p:pic>
      <p:sp>
        <p:nvSpPr>
          <p:cNvPr id="3" name="Speech Bubble: Rectangle 2"/>
          <p:cNvSpPr/>
          <p:nvPr/>
        </p:nvSpPr>
        <p:spPr>
          <a:xfrm>
            <a:off x="5665299" y="255743"/>
            <a:ext cx="3478701" cy="1564265"/>
          </a:xfrm>
          <a:prstGeom prst="wedgeRectCallout">
            <a:avLst>
              <a:gd name="adj1" fmla="val -62657"/>
              <a:gd name="adj2" fmla="val 5859"/>
            </a:avLst>
          </a:prstGeom>
        </p:spPr>
        <p:style>
          <a:lnRef idx="1">
            <a:schemeClr val="dk1"/>
          </a:lnRef>
          <a:fillRef idx="2">
            <a:schemeClr val="dk1"/>
          </a:fillRef>
          <a:effectRef idx="1">
            <a:schemeClr val="dk1"/>
          </a:effectRef>
          <a:fontRef idx="minor">
            <a:schemeClr val="dk1"/>
          </a:fontRef>
        </p:style>
        <p:txBody>
          <a:bodyPr rtlCol="0" anchor="ctr"/>
          <a:lstStyle/>
          <a:p>
            <a:pPr marL="342900" indent="-342900">
              <a:buFont typeface="Arial" panose="020B0604020202020204" pitchFamily="34" charset="0"/>
              <a:buChar char="•"/>
            </a:pPr>
            <a:r>
              <a:rPr lang="en-US" sz="2400" dirty="0"/>
              <a:t>4</a:t>
            </a:r>
            <a:r>
              <a:rPr lang="en-US" sz="2400" baseline="30000" dirty="0"/>
              <a:t>th</a:t>
            </a:r>
            <a:r>
              <a:rPr lang="en-US" sz="2400" dirty="0"/>
              <a:t> cent, BC: </a:t>
            </a:r>
            <a:r>
              <a:rPr lang="en-US" sz="2400" dirty="0" err="1"/>
              <a:t>Magadh</a:t>
            </a:r>
            <a:r>
              <a:rPr lang="en-US" sz="2400" dirty="0"/>
              <a:t>; </a:t>
            </a:r>
          </a:p>
          <a:p>
            <a:pPr marL="342900" indent="-342900">
              <a:buFont typeface="Arial" panose="020B0604020202020204" pitchFamily="34" charset="0"/>
              <a:buChar char="•"/>
            </a:pPr>
            <a:r>
              <a:rPr lang="en-US" sz="2400" dirty="0" err="1"/>
              <a:t>Nalanda</a:t>
            </a:r>
            <a:r>
              <a:rPr lang="en-US" sz="2400" dirty="0"/>
              <a:t>= “Giver of knowledge”</a:t>
            </a:r>
          </a:p>
          <a:p>
            <a:pPr marL="342900" indent="-342900">
              <a:buFont typeface="Arial" panose="020B0604020202020204" pitchFamily="34" charset="0"/>
              <a:buChar char="•"/>
            </a:pPr>
            <a:r>
              <a:rPr lang="en-US" sz="2400" dirty="0"/>
              <a:t>Founder-</a:t>
            </a:r>
            <a:r>
              <a:rPr lang="en-US" sz="2400" dirty="0" err="1"/>
              <a:t>Kumargupta</a:t>
            </a:r>
            <a:r>
              <a:rPr lang="en-US" sz="2400" dirty="0"/>
              <a: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463" y="3524662"/>
            <a:ext cx="2428489" cy="2333872"/>
          </a:xfrm>
          <a:prstGeom prst="rect">
            <a:avLst/>
          </a:prstGeom>
        </p:spPr>
      </p:pic>
      <p:pic>
        <p:nvPicPr>
          <p:cNvPr id="5" name="Picture 4"/>
          <p:cNvPicPr>
            <a:picLocks noChangeAspect="1"/>
          </p:cNvPicPr>
          <p:nvPr/>
        </p:nvPicPr>
        <p:blipFill>
          <a:blip r:embed="rId5"/>
          <a:stretch>
            <a:fillRect/>
          </a:stretch>
        </p:blipFill>
        <p:spPr>
          <a:xfrm>
            <a:off x="5665299" y="3526613"/>
            <a:ext cx="2579592" cy="2331921"/>
          </a:xfrm>
          <a:prstGeom prst="rect">
            <a:avLst/>
          </a:prstGeom>
        </p:spPr>
      </p:pic>
      <p:sp>
        <p:nvSpPr>
          <p:cNvPr id="6" name="Speech Bubble: Rectangle 5"/>
          <p:cNvSpPr/>
          <p:nvPr/>
        </p:nvSpPr>
        <p:spPr>
          <a:xfrm>
            <a:off x="3520463" y="5834270"/>
            <a:ext cx="4724428" cy="1023730"/>
          </a:xfrm>
          <a:prstGeom prst="wedgeRectCallout">
            <a:avLst>
              <a:gd name="adj1" fmla="val 18928"/>
              <a:gd name="adj2" fmla="val -69204"/>
            </a:avLst>
          </a:prstGeom>
        </p:spPr>
        <p:style>
          <a:lnRef idx="1">
            <a:schemeClr val="accent2"/>
          </a:lnRef>
          <a:fillRef idx="2">
            <a:schemeClr val="accent2"/>
          </a:fillRef>
          <a:effectRef idx="1">
            <a:schemeClr val="accent2"/>
          </a:effectRef>
          <a:fontRef idx="minor">
            <a:schemeClr val="dk1"/>
          </a:fontRef>
        </p:style>
        <p:txBody>
          <a:bodyPr rtlCol="0" anchor="ctr"/>
          <a:lstStyle/>
          <a:p>
            <a:pPr marL="514350" indent="-514350">
              <a:buFont typeface="+mj-lt"/>
              <a:buAutoNum type="arabicPeriod"/>
            </a:pPr>
            <a:r>
              <a:rPr lang="en-US" sz="2800" dirty="0" err="1"/>
              <a:t>Nalanda</a:t>
            </a:r>
            <a:r>
              <a:rPr lang="en-US" sz="2800" dirty="0"/>
              <a:t> </a:t>
            </a:r>
            <a:r>
              <a:rPr lang="en-US" sz="2800" dirty="0" err="1"/>
              <a:t>Mahavira</a:t>
            </a:r>
            <a:r>
              <a:rPr lang="en-US" sz="2800" dirty="0"/>
              <a:t>: Mahayana</a:t>
            </a:r>
          </a:p>
          <a:p>
            <a:pPr marL="514350" indent="-514350">
              <a:buFont typeface="+mj-lt"/>
              <a:buAutoNum type="arabicPeriod"/>
            </a:pPr>
            <a:r>
              <a:rPr lang="en-US" sz="2800" dirty="0" err="1"/>
              <a:t>Valabhi</a:t>
            </a:r>
            <a:r>
              <a:rPr lang="en-US" sz="2800" dirty="0"/>
              <a:t>: </a:t>
            </a:r>
            <a:r>
              <a:rPr lang="en-US" sz="2800" dirty="0" err="1"/>
              <a:t>Hinyana</a:t>
            </a:r>
            <a:endParaRPr lang="en-US" sz="2800" dirty="0"/>
          </a:p>
        </p:txBody>
      </p:sp>
      <p:sp>
        <p:nvSpPr>
          <p:cNvPr id="8" name="Speech Bubble: Rectangle 7"/>
          <p:cNvSpPr/>
          <p:nvPr/>
        </p:nvSpPr>
        <p:spPr>
          <a:xfrm>
            <a:off x="0" y="3144248"/>
            <a:ext cx="2216426" cy="1112853"/>
          </a:xfrm>
          <a:prstGeom prst="wedgeRectCallout">
            <a:avLst>
              <a:gd name="adj1" fmla="val -3419"/>
              <a:gd name="adj2" fmla="val -122608"/>
            </a:avLst>
          </a:prstGeom>
        </p:spPr>
        <p:style>
          <a:lnRef idx="1">
            <a:schemeClr val="dk1"/>
          </a:lnRef>
          <a:fillRef idx="2">
            <a:schemeClr val="dk1"/>
          </a:fillRef>
          <a:effectRef idx="1">
            <a:schemeClr val="dk1"/>
          </a:effectRef>
          <a:fontRef idx="minor">
            <a:schemeClr val="dk1"/>
          </a:fontRef>
        </p:style>
        <p:txBody>
          <a:bodyPr rtlCol="0" anchor="ctr"/>
          <a:lstStyle/>
          <a:p>
            <a:r>
              <a:rPr lang="en-US" sz="2800" dirty="0" err="1"/>
              <a:t>Valabhi</a:t>
            </a:r>
            <a:r>
              <a:rPr lang="en-US" sz="2800" dirty="0"/>
              <a:t>, gulf of Cambay</a:t>
            </a:r>
          </a:p>
        </p:txBody>
      </p:sp>
    </p:spTree>
    <p:extLst>
      <p:ext uri="{BB962C8B-B14F-4D97-AF65-F5344CB8AC3E}">
        <p14:creationId xmlns:p14="http://schemas.microsoft.com/office/powerpoint/2010/main" val="377333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accent1">
                <a:tint val="45000"/>
                <a:satMod val="400000"/>
              </a:schemeClr>
            </a:duotone>
          </a:blip>
          <a:stretch>
            <a:fillRect/>
          </a:stretch>
        </p:blipFill>
        <p:spPr>
          <a:xfrm>
            <a:off x="0" y="378024"/>
            <a:ext cx="2888230" cy="6386113"/>
          </a:xfrm>
          <a:prstGeom prst="rect">
            <a:avLst/>
          </a:prstGeom>
        </p:spPr>
      </p:pic>
      <p:graphicFrame>
        <p:nvGraphicFramePr>
          <p:cNvPr id="2" name="Content Placeholder 1"/>
          <p:cNvGraphicFramePr>
            <a:graphicFrameLocks noGrp="1"/>
          </p:cNvGraphicFramePr>
          <p:nvPr>
            <p:ph idx="1"/>
            <p:extLst>
              <p:ext uri="{D42A27DB-BD31-4B8C-83A1-F6EECF244321}">
                <p14:modId xmlns:p14="http://schemas.microsoft.com/office/powerpoint/2010/main" val="243995787"/>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Youth  ►  Sports</a:t>
            </a:r>
          </a:p>
        </p:txBody>
      </p:sp>
    </p:spTree>
    <p:extLst>
      <p:ext uri="{BB962C8B-B14F-4D97-AF65-F5344CB8AC3E}">
        <p14:creationId xmlns:p14="http://schemas.microsoft.com/office/powerpoint/2010/main" val="417851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86DDA56A-396A-4EC9-BE62-9DC3097F8074}"/>
                                            </p:graphicEl>
                                          </p:spTgt>
                                        </p:tgtEl>
                                        <p:attrNameLst>
                                          <p:attrName>style.visibility</p:attrName>
                                        </p:attrNameLst>
                                      </p:cBhvr>
                                      <p:to>
                                        <p:strVal val="visible"/>
                                      </p:to>
                                    </p:set>
                                    <p:animEffect transition="in" filter="fade">
                                      <p:cBhvr>
                                        <p:cTn id="7" dur="500"/>
                                        <p:tgtEl>
                                          <p:spTgt spid="2">
                                            <p:graphicEl>
                                              <a:dgm id="{86DDA56A-396A-4EC9-BE62-9DC3097F807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944543CF-34BA-4184-9189-066346F1E7E9}"/>
                                            </p:graphicEl>
                                          </p:spTgt>
                                        </p:tgtEl>
                                        <p:attrNameLst>
                                          <p:attrName>style.visibility</p:attrName>
                                        </p:attrNameLst>
                                      </p:cBhvr>
                                      <p:to>
                                        <p:strVal val="visible"/>
                                      </p:to>
                                    </p:set>
                                    <p:animEffect transition="in" filter="fade">
                                      <p:cBhvr>
                                        <p:cTn id="10" dur="500"/>
                                        <p:tgtEl>
                                          <p:spTgt spid="2">
                                            <p:graphicEl>
                                              <a:dgm id="{944543CF-34BA-4184-9189-066346F1E7E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B4FC42C6-EE80-4D17-A8AF-98611713E509}"/>
                                            </p:graphicEl>
                                          </p:spTgt>
                                        </p:tgtEl>
                                        <p:attrNameLst>
                                          <p:attrName>style.visibility</p:attrName>
                                        </p:attrNameLst>
                                      </p:cBhvr>
                                      <p:to>
                                        <p:strVal val="visible"/>
                                      </p:to>
                                    </p:set>
                                    <p:animEffect transition="in" filter="fade">
                                      <p:cBhvr>
                                        <p:cTn id="15" dur="500"/>
                                        <p:tgtEl>
                                          <p:spTgt spid="2">
                                            <p:graphicEl>
                                              <a:dgm id="{B4FC42C6-EE80-4D17-A8AF-98611713E50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BDE36FF0-973D-4AC3-853E-F0C21F266C4E}"/>
                                            </p:graphicEl>
                                          </p:spTgt>
                                        </p:tgtEl>
                                        <p:attrNameLst>
                                          <p:attrName>style.visibility</p:attrName>
                                        </p:attrNameLst>
                                      </p:cBhvr>
                                      <p:to>
                                        <p:strVal val="visible"/>
                                      </p:to>
                                    </p:set>
                                    <p:animEffect transition="in" filter="fade">
                                      <p:cBhvr>
                                        <p:cTn id="20" dur="500"/>
                                        <p:tgtEl>
                                          <p:spTgt spid="2">
                                            <p:graphicEl>
                                              <a:dgm id="{BDE36FF0-973D-4AC3-853E-F0C21F266C4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3DE41173-BC56-4649-9F14-BD02AEEBC242}"/>
                                            </p:graphicEl>
                                          </p:spTgt>
                                        </p:tgtEl>
                                        <p:attrNameLst>
                                          <p:attrName>style.visibility</p:attrName>
                                        </p:attrNameLst>
                                      </p:cBhvr>
                                      <p:to>
                                        <p:strVal val="visible"/>
                                      </p:to>
                                    </p:set>
                                    <p:animEffect transition="in" filter="fade">
                                      <p:cBhvr>
                                        <p:cTn id="23" dur="500"/>
                                        <p:tgtEl>
                                          <p:spTgt spid="2">
                                            <p:graphicEl>
                                              <a:dgm id="{3DE41173-BC56-4649-9F14-BD02AEEBC24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AE2874FE-4743-41A6-AC10-6DAB7527259C}"/>
                                            </p:graphicEl>
                                          </p:spTgt>
                                        </p:tgtEl>
                                        <p:attrNameLst>
                                          <p:attrName>style.visibility</p:attrName>
                                        </p:attrNameLst>
                                      </p:cBhvr>
                                      <p:to>
                                        <p:strVal val="visible"/>
                                      </p:to>
                                    </p:set>
                                    <p:animEffect transition="in" filter="fade">
                                      <p:cBhvr>
                                        <p:cTn id="28" dur="500"/>
                                        <p:tgtEl>
                                          <p:spTgt spid="2">
                                            <p:graphicEl>
                                              <a:dgm id="{AE2874FE-4743-41A6-AC10-6DAB7527259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graphicEl>
                                              <a:dgm id="{A87076BE-4BFB-4144-B860-E7D0487248BD}"/>
                                            </p:graphicEl>
                                          </p:spTgt>
                                        </p:tgtEl>
                                        <p:attrNameLst>
                                          <p:attrName>style.visibility</p:attrName>
                                        </p:attrNameLst>
                                      </p:cBhvr>
                                      <p:to>
                                        <p:strVal val="visible"/>
                                      </p:to>
                                    </p:set>
                                    <p:animEffect transition="in" filter="fade">
                                      <p:cBhvr>
                                        <p:cTn id="33" dur="500"/>
                                        <p:tgtEl>
                                          <p:spTgt spid="2">
                                            <p:graphicEl>
                                              <a:dgm id="{A87076BE-4BFB-4144-B860-E7D0487248B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graphicEl>
                                              <a:dgm id="{AA29EA05-5F01-4445-A62B-303661F053E0}"/>
                                            </p:graphicEl>
                                          </p:spTgt>
                                        </p:tgtEl>
                                        <p:attrNameLst>
                                          <p:attrName>style.visibility</p:attrName>
                                        </p:attrNameLst>
                                      </p:cBhvr>
                                      <p:to>
                                        <p:strVal val="visible"/>
                                      </p:to>
                                    </p:set>
                                    <p:animEffect transition="in" filter="fade">
                                      <p:cBhvr>
                                        <p:cTn id="36" dur="500"/>
                                        <p:tgtEl>
                                          <p:spTgt spid="2">
                                            <p:graphicEl>
                                              <a:dgm id="{AA29EA05-5F01-4445-A62B-303661F053E0}"/>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graphicEl>
                                              <a:dgm id="{C008743C-28E3-49F8-BA69-42A29160EBE9}"/>
                                            </p:graphicEl>
                                          </p:spTgt>
                                        </p:tgtEl>
                                        <p:attrNameLst>
                                          <p:attrName>style.visibility</p:attrName>
                                        </p:attrNameLst>
                                      </p:cBhvr>
                                      <p:to>
                                        <p:strVal val="visible"/>
                                      </p:to>
                                    </p:set>
                                    <p:animEffect transition="in" filter="fade">
                                      <p:cBhvr>
                                        <p:cTn id="41" dur="500"/>
                                        <p:tgtEl>
                                          <p:spTgt spid="2">
                                            <p:graphicEl>
                                              <a:dgm id="{C008743C-28E3-49F8-BA69-42A29160EBE9}"/>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
                                            <p:graphicEl>
                                              <a:dgm id="{25CEB8AF-ED32-4BCF-B071-4A9A8D17776C}"/>
                                            </p:graphicEl>
                                          </p:spTgt>
                                        </p:tgtEl>
                                        <p:attrNameLst>
                                          <p:attrName>style.visibility</p:attrName>
                                        </p:attrNameLst>
                                      </p:cBhvr>
                                      <p:to>
                                        <p:strVal val="visible"/>
                                      </p:to>
                                    </p:set>
                                    <p:animEffect transition="in" filter="fade">
                                      <p:cBhvr>
                                        <p:cTn id="46" dur="500"/>
                                        <p:tgtEl>
                                          <p:spTgt spid="2">
                                            <p:graphicEl>
                                              <a:dgm id="{25CEB8AF-ED32-4BCF-B071-4A9A8D17776C}"/>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
                                            <p:graphicEl>
                                              <a:dgm id="{D50D7230-F5A4-409A-B3D6-89018B302905}"/>
                                            </p:graphicEl>
                                          </p:spTgt>
                                        </p:tgtEl>
                                        <p:attrNameLst>
                                          <p:attrName>style.visibility</p:attrName>
                                        </p:attrNameLst>
                                      </p:cBhvr>
                                      <p:to>
                                        <p:strVal val="visible"/>
                                      </p:to>
                                    </p:set>
                                    <p:animEffect transition="in" filter="fade">
                                      <p:cBhvr>
                                        <p:cTn id="49" dur="500"/>
                                        <p:tgtEl>
                                          <p:spTgt spid="2">
                                            <p:graphicEl>
                                              <a:dgm id="{D50D7230-F5A4-409A-B3D6-89018B302905}"/>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
                                            <p:graphicEl>
                                              <a:dgm id="{A332B965-08E0-470C-B29E-14AA64F023FF}"/>
                                            </p:graphicEl>
                                          </p:spTgt>
                                        </p:tgtEl>
                                        <p:attrNameLst>
                                          <p:attrName>style.visibility</p:attrName>
                                        </p:attrNameLst>
                                      </p:cBhvr>
                                      <p:to>
                                        <p:strVal val="visible"/>
                                      </p:to>
                                    </p:set>
                                    <p:animEffect transition="in" filter="fade">
                                      <p:cBhvr>
                                        <p:cTn id="54" dur="500"/>
                                        <p:tgtEl>
                                          <p:spTgt spid="2">
                                            <p:graphicEl>
                                              <a:dgm id="{A332B965-08E0-470C-B29E-14AA64F023F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accent5">
                <a:tint val="45000"/>
                <a:satMod val="400000"/>
              </a:schemeClr>
            </a:duotone>
          </a:blip>
          <a:stretch>
            <a:fillRect/>
          </a:stretch>
        </p:blipFill>
        <p:spPr>
          <a:xfrm>
            <a:off x="0" y="795523"/>
            <a:ext cx="2956816" cy="6104149"/>
          </a:xfrm>
          <a:prstGeom prst="rect">
            <a:avLst/>
          </a:prstGeom>
        </p:spPr>
      </p:pic>
      <p:graphicFrame>
        <p:nvGraphicFramePr>
          <p:cNvPr id="2" name="Content Placeholder 1"/>
          <p:cNvGraphicFramePr>
            <a:graphicFrameLocks noGrp="1"/>
          </p:cNvGraphicFramePr>
          <p:nvPr>
            <p:ph idx="1"/>
            <p:extLst>
              <p:ext uri="{D42A27DB-BD31-4B8C-83A1-F6EECF244321}">
                <p14:modId xmlns:p14="http://schemas.microsoft.com/office/powerpoint/2010/main" val="4236914683"/>
              </p:ext>
            </p:extLst>
          </p:nvPr>
        </p:nvGraphicFramePr>
        <p:xfrm>
          <a:off x="153988" y="914400"/>
          <a:ext cx="8797925" cy="5741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Youth  ►  Sports</a:t>
            </a:r>
          </a:p>
        </p:txBody>
      </p:sp>
    </p:spTree>
    <p:extLst>
      <p:ext uri="{BB962C8B-B14F-4D97-AF65-F5344CB8AC3E}">
        <p14:creationId xmlns:p14="http://schemas.microsoft.com/office/powerpoint/2010/main" val="247815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96766FF7-6F54-428A-B888-93D0C35D6B0F}"/>
                                            </p:graphicEl>
                                          </p:spTgt>
                                        </p:tgtEl>
                                        <p:attrNameLst>
                                          <p:attrName>style.visibility</p:attrName>
                                        </p:attrNameLst>
                                      </p:cBhvr>
                                      <p:to>
                                        <p:strVal val="visible"/>
                                      </p:to>
                                    </p:set>
                                    <p:animEffect transition="in" filter="fade">
                                      <p:cBhvr>
                                        <p:cTn id="7" dur="500"/>
                                        <p:tgtEl>
                                          <p:spTgt spid="2">
                                            <p:graphicEl>
                                              <a:dgm id="{96766FF7-6F54-428A-B888-93D0C35D6B0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E16575D9-1840-4224-9536-068CB65658B6}"/>
                                            </p:graphicEl>
                                          </p:spTgt>
                                        </p:tgtEl>
                                        <p:attrNameLst>
                                          <p:attrName>style.visibility</p:attrName>
                                        </p:attrNameLst>
                                      </p:cBhvr>
                                      <p:to>
                                        <p:strVal val="visible"/>
                                      </p:to>
                                    </p:set>
                                    <p:animEffect transition="in" filter="fade">
                                      <p:cBhvr>
                                        <p:cTn id="10" dur="500"/>
                                        <p:tgtEl>
                                          <p:spTgt spid="2">
                                            <p:graphicEl>
                                              <a:dgm id="{E16575D9-1840-4224-9536-068CB65658B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AE82BCAD-CEC9-4900-BFC1-787886613B51}"/>
                                            </p:graphicEl>
                                          </p:spTgt>
                                        </p:tgtEl>
                                        <p:attrNameLst>
                                          <p:attrName>style.visibility</p:attrName>
                                        </p:attrNameLst>
                                      </p:cBhvr>
                                      <p:to>
                                        <p:strVal val="visible"/>
                                      </p:to>
                                    </p:set>
                                    <p:animEffect transition="in" filter="fade">
                                      <p:cBhvr>
                                        <p:cTn id="15" dur="500"/>
                                        <p:tgtEl>
                                          <p:spTgt spid="2">
                                            <p:graphicEl>
                                              <a:dgm id="{AE82BCAD-CEC9-4900-BFC1-787886613B51}"/>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0B704D3E-BE2C-4959-B767-27DB7E223BB8}"/>
                                            </p:graphicEl>
                                          </p:spTgt>
                                        </p:tgtEl>
                                        <p:attrNameLst>
                                          <p:attrName>style.visibility</p:attrName>
                                        </p:attrNameLst>
                                      </p:cBhvr>
                                      <p:to>
                                        <p:strVal val="visible"/>
                                      </p:to>
                                    </p:set>
                                    <p:animEffect transition="in" filter="fade">
                                      <p:cBhvr>
                                        <p:cTn id="20" dur="500"/>
                                        <p:tgtEl>
                                          <p:spTgt spid="2">
                                            <p:graphicEl>
                                              <a:dgm id="{0B704D3E-BE2C-4959-B767-27DB7E223BB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45CD0235-EA91-4A68-9549-1B703548BE6D}"/>
                                            </p:graphicEl>
                                          </p:spTgt>
                                        </p:tgtEl>
                                        <p:attrNameLst>
                                          <p:attrName>style.visibility</p:attrName>
                                        </p:attrNameLst>
                                      </p:cBhvr>
                                      <p:to>
                                        <p:strVal val="visible"/>
                                      </p:to>
                                    </p:set>
                                    <p:animEffect transition="in" filter="fade">
                                      <p:cBhvr>
                                        <p:cTn id="23" dur="500"/>
                                        <p:tgtEl>
                                          <p:spTgt spid="2">
                                            <p:graphicEl>
                                              <a:dgm id="{45CD0235-EA91-4A68-9549-1B703548BE6D}"/>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4A087E88-1303-49C8-8568-2891BE4D0CB6}"/>
                                            </p:graphicEl>
                                          </p:spTgt>
                                        </p:tgtEl>
                                        <p:attrNameLst>
                                          <p:attrName>style.visibility</p:attrName>
                                        </p:attrNameLst>
                                      </p:cBhvr>
                                      <p:to>
                                        <p:strVal val="visible"/>
                                      </p:to>
                                    </p:set>
                                    <p:animEffect transition="in" filter="fade">
                                      <p:cBhvr>
                                        <p:cTn id="28" dur="500"/>
                                        <p:tgtEl>
                                          <p:spTgt spid="2">
                                            <p:graphicEl>
                                              <a:dgm id="{4A087E88-1303-49C8-8568-2891BE4D0CB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graphicEl>
                                              <a:dgm id="{16430BBC-400C-4498-9B25-178D6D1DA9E4}"/>
                                            </p:graphicEl>
                                          </p:spTgt>
                                        </p:tgtEl>
                                        <p:attrNameLst>
                                          <p:attrName>style.visibility</p:attrName>
                                        </p:attrNameLst>
                                      </p:cBhvr>
                                      <p:to>
                                        <p:strVal val="visible"/>
                                      </p:to>
                                    </p:set>
                                    <p:animEffect transition="in" filter="fade">
                                      <p:cBhvr>
                                        <p:cTn id="33" dur="500"/>
                                        <p:tgtEl>
                                          <p:spTgt spid="2">
                                            <p:graphicEl>
                                              <a:dgm id="{16430BBC-400C-4498-9B25-178D6D1DA9E4}"/>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graphicEl>
                                              <a:dgm id="{91D67EDE-D647-40E5-AAC5-E1AEA21F9735}"/>
                                            </p:graphicEl>
                                          </p:spTgt>
                                        </p:tgtEl>
                                        <p:attrNameLst>
                                          <p:attrName>style.visibility</p:attrName>
                                        </p:attrNameLst>
                                      </p:cBhvr>
                                      <p:to>
                                        <p:strVal val="visible"/>
                                      </p:to>
                                    </p:set>
                                    <p:animEffect transition="in" filter="fade">
                                      <p:cBhvr>
                                        <p:cTn id="36" dur="500"/>
                                        <p:tgtEl>
                                          <p:spTgt spid="2">
                                            <p:graphicEl>
                                              <a:dgm id="{91D67EDE-D647-40E5-AAC5-E1AEA21F9735}"/>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graphicEl>
                                              <a:dgm id="{162E8BA1-2DD5-4FCD-9458-9A0C0DA6B5E3}"/>
                                            </p:graphicEl>
                                          </p:spTgt>
                                        </p:tgtEl>
                                        <p:attrNameLst>
                                          <p:attrName>style.visibility</p:attrName>
                                        </p:attrNameLst>
                                      </p:cBhvr>
                                      <p:to>
                                        <p:strVal val="visible"/>
                                      </p:to>
                                    </p:set>
                                    <p:animEffect transition="in" filter="fade">
                                      <p:cBhvr>
                                        <p:cTn id="41" dur="500"/>
                                        <p:tgtEl>
                                          <p:spTgt spid="2">
                                            <p:graphicEl>
                                              <a:dgm id="{162E8BA1-2DD5-4FCD-9458-9A0C0DA6B5E3}"/>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
                                            <p:graphicEl>
                                              <a:dgm id="{F6C65F0A-9935-4288-AED1-74C9ED23BF3E}"/>
                                            </p:graphicEl>
                                          </p:spTgt>
                                        </p:tgtEl>
                                        <p:attrNameLst>
                                          <p:attrName>style.visibility</p:attrName>
                                        </p:attrNameLst>
                                      </p:cBhvr>
                                      <p:to>
                                        <p:strVal val="visible"/>
                                      </p:to>
                                    </p:set>
                                    <p:animEffect transition="in" filter="fade">
                                      <p:cBhvr>
                                        <p:cTn id="46" dur="500"/>
                                        <p:tgtEl>
                                          <p:spTgt spid="2">
                                            <p:graphicEl>
                                              <a:dgm id="{F6C65F0A-9935-4288-AED1-74C9ED23BF3E}"/>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
                                            <p:graphicEl>
                                              <a:dgm id="{EB38E4AA-CC6A-4C54-AFFF-44483CF79BB7}"/>
                                            </p:graphicEl>
                                          </p:spTgt>
                                        </p:tgtEl>
                                        <p:attrNameLst>
                                          <p:attrName>style.visibility</p:attrName>
                                        </p:attrNameLst>
                                      </p:cBhvr>
                                      <p:to>
                                        <p:strVal val="visible"/>
                                      </p:to>
                                    </p:set>
                                    <p:animEffect transition="in" filter="fade">
                                      <p:cBhvr>
                                        <p:cTn id="49" dur="500"/>
                                        <p:tgtEl>
                                          <p:spTgt spid="2">
                                            <p:graphicEl>
                                              <a:dgm id="{EB38E4AA-CC6A-4C54-AFFF-44483CF79BB7}"/>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
                                            <p:graphicEl>
                                              <a:dgm id="{E12E714F-6DCA-4614-BC2E-CCE24C67936A}"/>
                                            </p:graphicEl>
                                          </p:spTgt>
                                        </p:tgtEl>
                                        <p:attrNameLst>
                                          <p:attrName>style.visibility</p:attrName>
                                        </p:attrNameLst>
                                      </p:cBhvr>
                                      <p:to>
                                        <p:strVal val="visible"/>
                                      </p:to>
                                    </p:set>
                                    <p:animEffect transition="in" filter="fade">
                                      <p:cBhvr>
                                        <p:cTn id="54" dur="500"/>
                                        <p:tgtEl>
                                          <p:spTgt spid="2">
                                            <p:graphicEl>
                                              <a:dgm id="{E12E714F-6DCA-4614-BC2E-CCE24C67936A}"/>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graphicEl>
                                              <a:dgm id="{610011D4-F155-4F84-A0DC-BA0228CE7550}"/>
                                            </p:graphicEl>
                                          </p:spTgt>
                                        </p:tgtEl>
                                        <p:attrNameLst>
                                          <p:attrName>style.visibility</p:attrName>
                                        </p:attrNameLst>
                                      </p:cBhvr>
                                      <p:to>
                                        <p:strVal val="visible"/>
                                      </p:to>
                                    </p:set>
                                    <p:animEffect transition="in" filter="fade">
                                      <p:cBhvr>
                                        <p:cTn id="59" dur="500"/>
                                        <p:tgtEl>
                                          <p:spTgt spid="2">
                                            <p:graphicEl>
                                              <a:dgm id="{610011D4-F155-4F84-A0DC-BA0228CE7550}"/>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graphicEl>
                                              <a:dgm id="{1123085A-E572-485E-BCD5-CD693C55C449}"/>
                                            </p:graphicEl>
                                          </p:spTgt>
                                        </p:tgtEl>
                                        <p:attrNameLst>
                                          <p:attrName>style.visibility</p:attrName>
                                        </p:attrNameLst>
                                      </p:cBhvr>
                                      <p:to>
                                        <p:strVal val="visible"/>
                                      </p:to>
                                    </p:set>
                                    <p:animEffect transition="in" filter="fade">
                                      <p:cBhvr>
                                        <p:cTn id="62" dur="500"/>
                                        <p:tgtEl>
                                          <p:spTgt spid="2">
                                            <p:graphicEl>
                                              <a:dgm id="{1123085A-E572-485E-BCD5-CD693C55C449}"/>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
                                            <p:graphicEl>
                                              <a:dgm id="{7FF39083-7508-4B18-9D77-540F2F0F6093}"/>
                                            </p:graphicEl>
                                          </p:spTgt>
                                        </p:tgtEl>
                                        <p:attrNameLst>
                                          <p:attrName>style.visibility</p:attrName>
                                        </p:attrNameLst>
                                      </p:cBhvr>
                                      <p:to>
                                        <p:strVal val="visible"/>
                                      </p:to>
                                    </p:set>
                                    <p:animEffect transition="in" filter="fade">
                                      <p:cBhvr>
                                        <p:cTn id="67" dur="500"/>
                                        <p:tgtEl>
                                          <p:spTgt spid="2">
                                            <p:graphicEl>
                                              <a:dgm id="{7FF39083-7508-4B18-9D77-540F2F0F60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grayscl/>
            <a:extLst>
              <a:ext uri="{28A0092B-C50C-407E-A947-70E740481C1C}">
                <a14:useLocalDpi xmlns:a14="http://schemas.microsoft.com/office/drawing/2010/main" val="0"/>
              </a:ext>
            </a:extLst>
          </a:blip>
          <a:srcRect l="23898"/>
          <a:stretch/>
        </p:blipFill>
        <p:spPr>
          <a:xfrm>
            <a:off x="0" y="0"/>
            <a:ext cx="9144000" cy="6858000"/>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925799816"/>
              </p:ext>
            </p:extLst>
          </p:nvPr>
        </p:nvGraphicFramePr>
        <p:xfrm>
          <a:off x="-74644" y="914400"/>
          <a:ext cx="9218644" cy="5635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BES166 ►  HRD: Today’s Topics</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854" y="2541454"/>
            <a:ext cx="1190791" cy="1190791"/>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8031" y="2541454"/>
            <a:ext cx="1190791" cy="1190791"/>
          </a:xfrm>
          <a:prstGeom prst="rect">
            <a:avLst/>
          </a:prstGeom>
        </p:spPr>
      </p:pic>
    </p:spTree>
    <p:extLst>
      <p:ext uri="{BB962C8B-B14F-4D97-AF65-F5344CB8AC3E}">
        <p14:creationId xmlns:p14="http://schemas.microsoft.com/office/powerpoint/2010/main" val="345721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9E2B284-BAC0-4D0C-B7F2-580854EDBC88}"/>
                                            </p:graphicEl>
                                          </p:spTgt>
                                        </p:tgtEl>
                                        <p:attrNameLst>
                                          <p:attrName>style.visibility</p:attrName>
                                        </p:attrNameLst>
                                      </p:cBhvr>
                                      <p:to>
                                        <p:strVal val="visible"/>
                                      </p:to>
                                    </p:set>
                                    <p:animEffect transition="in" filter="fade">
                                      <p:cBhvr>
                                        <p:cTn id="7" dur="500"/>
                                        <p:tgtEl>
                                          <p:spTgt spid="7">
                                            <p:graphicEl>
                                              <a:dgm id="{79E2B284-BAC0-4D0C-B7F2-580854EDBC8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C0A4FA85-BE4F-411E-9B74-BD7A5F6699E8}"/>
                                            </p:graphicEl>
                                          </p:spTgt>
                                        </p:tgtEl>
                                        <p:attrNameLst>
                                          <p:attrName>style.visibility</p:attrName>
                                        </p:attrNameLst>
                                      </p:cBhvr>
                                      <p:to>
                                        <p:strVal val="visible"/>
                                      </p:to>
                                    </p:set>
                                    <p:animEffect transition="in" filter="fade">
                                      <p:cBhvr>
                                        <p:cTn id="10" dur="500"/>
                                        <p:tgtEl>
                                          <p:spTgt spid="7">
                                            <p:graphicEl>
                                              <a:dgm id="{C0A4FA85-BE4F-411E-9B74-BD7A5F6699E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465C5CE-6045-4EB6-91C1-3E9FFE8D79D8}"/>
                                            </p:graphicEl>
                                          </p:spTgt>
                                        </p:tgtEl>
                                        <p:attrNameLst>
                                          <p:attrName>style.visibility</p:attrName>
                                        </p:attrNameLst>
                                      </p:cBhvr>
                                      <p:to>
                                        <p:strVal val="visible"/>
                                      </p:to>
                                    </p:set>
                                    <p:animEffect transition="in" filter="fade">
                                      <p:cBhvr>
                                        <p:cTn id="15" dur="500"/>
                                        <p:tgtEl>
                                          <p:spTgt spid="7">
                                            <p:graphicEl>
                                              <a:dgm id="{B465C5CE-6045-4EB6-91C1-3E9FFE8D79D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18D07FCD-8A20-410C-A5B7-3708BAA5EDDC}"/>
                                            </p:graphicEl>
                                          </p:spTgt>
                                        </p:tgtEl>
                                        <p:attrNameLst>
                                          <p:attrName>style.visibility</p:attrName>
                                        </p:attrNameLst>
                                      </p:cBhvr>
                                      <p:to>
                                        <p:strVal val="visible"/>
                                      </p:to>
                                    </p:set>
                                    <p:animEffect transition="in" filter="fade">
                                      <p:cBhvr>
                                        <p:cTn id="18" dur="500"/>
                                        <p:tgtEl>
                                          <p:spTgt spid="7">
                                            <p:graphicEl>
                                              <a:dgm id="{18D07FCD-8A20-410C-A5B7-3708BAA5EDD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61699845-A71D-44D2-B519-A9D5F66B48C7}"/>
                                            </p:graphicEl>
                                          </p:spTgt>
                                        </p:tgtEl>
                                        <p:attrNameLst>
                                          <p:attrName>style.visibility</p:attrName>
                                        </p:attrNameLst>
                                      </p:cBhvr>
                                      <p:to>
                                        <p:strVal val="visible"/>
                                      </p:to>
                                    </p:set>
                                    <p:animEffect transition="in" filter="fade">
                                      <p:cBhvr>
                                        <p:cTn id="23" dur="500"/>
                                        <p:tgtEl>
                                          <p:spTgt spid="7">
                                            <p:graphicEl>
                                              <a:dgm id="{61699845-A71D-44D2-B519-A9D5F66B48C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3DC544EF-9D0D-4227-9A21-0BCF5E916C96}"/>
                                            </p:graphicEl>
                                          </p:spTgt>
                                        </p:tgtEl>
                                        <p:attrNameLst>
                                          <p:attrName>style.visibility</p:attrName>
                                        </p:attrNameLst>
                                      </p:cBhvr>
                                      <p:to>
                                        <p:strVal val="visible"/>
                                      </p:to>
                                    </p:set>
                                    <p:animEffect transition="in" filter="fade">
                                      <p:cBhvr>
                                        <p:cTn id="26" dur="500"/>
                                        <p:tgtEl>
                                          <p:spTgt spid="7">
                                            <p:graphicEl>
                                              <a:dgm id="{3DC544EF-9D0D-4227-9A21-0BCF5E916C9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graphicEl>
                                              <a:dgm id="{83FE66F1-725B-41EF-9C98-511A8EB67030}"/>
                                            </p:graphicEl>
                                          </p:spTgt>
                                        </p:tgtEl>
                                        <p:attrNameLst>
                                          <p:attrName>style.visibility</p:attrName>
                                        </p:attrNameLst>
                                      </p:cBhvr>
                                      <p:to>
                                        <p:strVal val="visible"/>
                                      </p:to>
                                    </p:set>
                                    <p:animEffect transition="in" filter="fade">
                                      <p:cBhvr>
                                        <p:cTn id="31" dur="500"/>
                                        <p:tgtEl>
                                          <p:spTgt spid="7">
                                            <p:graphicEl>
                                              <a:dgm id="{83FE66F1-725B-41EF-9C98-511A8EB6703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EB0C63D5-A3CC-40B5-AF50-CCFB25C7023F}"/>
                                            </p:graphicEl>
                                          </p:spTgt>
                                        </p:tgtEl>
                                        <p:attrNameLst>
                                          <p:attrName>style.visibility</p:attrName>
                                        </p:attrNameLst>
                                      </p:cBhvr>
                                      <p:to>
                                        <p:strVal val="visible"/>
                                      </p:to>
                                    </p:set>
                                    <p:animEffect transition="in" filter="fade">
                                      <p:cBhvr>
                                        <p:cTn id="34" dur="500"/>
                                        <p:tgtEl>
                                          <p:spTgt spid="7">
                                            <p:graphicEl>
                                              <a:dgm id="{EB0C63D5-A3CC-40B5-AF50-CCFB25C702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Education in British India</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Ch.10 Spectrum: development of Education</a:t>
            </a:r>
          </a:p>
          <a:p>
            <a:pPr marL="514350" indent="-514350">
              <a:buFont typeface="+mj-lt"/>
              <a:buAutoNum type="arabicPeriod"/>
            </a:pPr>
            <a:r>
              <a:rPr lang="en-US" sz="3200" dirty="0"/>
              <a:t>Charter 1813: Rs.1lakh</a:t>
            </a:r>
          </a:p>
          <a:p>
            <a:pPr marL="514350" indent="-514350">
              <a:buFont typeface="+mj-lt"/>
              <a:buAutoNum type="arabicPeriod"/>
            </a:pPr>
            <a:r>
              <a:rPr lang="en-US" sz="3200" dirty="0"/>
              <a:t>Bentinck ►  Macaulay compulsory English</a:t>
            </a:r>
          </a:p>
          <a:p>
            <a:pPr marL="514350" indent="-514350">
              <a:buFont typeface="+mj-lt"/>
              <a:buAutoNum type="arabicPeriod"/>
            </a:pPr>
            <a:r>
              <a:rPr lang="en-US" sz="3200" dirty="0"/>
              <a:t>Dalhousie ►  Woods’ dispatch: school, college, Uni@3 presidencies</a:t>
            </a:r>
          </a:p>
          <a:p>
            <a:pPr marL="514350" indent="-514350">
              <a:buFont typeface="+mj-lt"/>
              <a:buAutoNum type="arabicPeriod"/>
            </a:pPr>
            <a:r>
              <a:rPr lang="en-US" sz="3200" dirty="0"/>
              <a:t>Saddler comm., Uni. act</a:t>
            </a:r>
          </a:p>
          <a:p>
            <a:pPr marL="514350" indent="-514350">
              <a:buFont typeface="+mj-lt"/>
              <a:buAutoNum type="arabicPeriod"/>
            </a:pPr>
            <a:r>
              <a:rPr lang="en-US" sz="3200" dirty="0"/>
              <a:t>Who setup which </a:t>
            </a:r>
            <a:r>
              <a:rPr lang="en-US" sz="3200" dirty="0" err="1"/>
              <a:t>deshi</a:t>
            </a:r>
            <a:r>
              <a:rPr lang="en-US" sz="3200" dirty="0"/>
              <a:t> college?</a:t>
            </a:r>
          </a:p>
        </p:txBody>
      </p:sp>
    </p:spTree>
    <p:extLst>
      <p:ext uri="{BB962C8B-B14F-4D97-AF65-F5344CB8AC3E}">
        <p14:creationId xmlns:p14="http://schemas.microsoft.com/office/powerpoint/2010/main" val="2547514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48475"/>
          </a:xfrm>
          <a:prstGeom prst="rect">
            <a:avLst/>
          </a:prstGeom>
        </p:spPr>
      </p:pic>
      <p:sp>
        <p:nvSpPr>
          <p:cNvPr id="2" name="Title 1"/>
          <p:cNvSpPr>
            <a:spLocks noGrp="1"/>
          </p:cNvSpPr>
          <p:nvPr>
            <p:ph type="title"/>
          </p:nvPr>
        </p:nvSpPr>
        <p:spPr/>
        <p:style>
          <a:lnRef idx="0">
            <a:schemeClr val="accent6"/>
          </a:lnRef>
          <a:fillRef idx="3">
            <a:schemeClr val="accent6"/>
          </a:fillRef>
          <a:effectRef idx="3">
            <a:schemeClr val="accent6"/>
          </a:effectRef>
          <a:fontRef idx="minor">
            <a:schemeClr val="lt1"/>
          </a:fontRef>
        </p:style>
        <p:txBody>
          <a:bodyPr/>
          <a:lstStyle/>
          <a:p>
            <a:r>
              <a:rPr lang="en-US" dirty="0"/>
              <a:t>BES166 ►  HRD ►  Education Policy</a:t>
            </a:r>
          </a:p>
        </p:txBody>
      </p:sp>
      <p:graphicFrame>
        <p:nvGraphicFramePr>
          <p:cNvPr id="4" name="Content Placeholder 3"/>
          <p:cNvGraphicFramePr>
            <a:graphicFrameLocks noGrp="1"/>
          </p:cNvGraphicFramePr>
          <p:nvPr>
            <p:ph idx="1"/>
          </p:nvPr>
        </p:nvGraphicFramePr>
        <p:xfrm>
          <a:off x="113212" y="795523"/>
          <a:ext cx="7088778" cy="5866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845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498284180"/>
              </p:ext>
            </p:extLst>
          </p:nvPr>
        </p:nvGraphicFramePr>
        <p:xfrm>
          <a:off x="153988" y="914400"/>
          <a:ext cx="8797925" cy="5575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Education: Free India</a:t>
            </a:r>
          </a:p>
        </p:txBody>
      </p:sp>
      <p:pic>
        <p:nvPicPr>
          <p:cNvPr id="8" name="Picture 7"/>
          <p:cNvPicPr>
            <a:picLocks noChangeAspect="1"/>
          </p:cNvPicPr>
          <p:nvPr/>
        </p:nvPicPr>
        <p:blipFill>
          <a:blip r:embed="rId7"/>
          <a:stretch>
            <a:fillRect/>
          </a:stretch>
        </p:blipFill>
        <p:spPr>
          <a:xfrm>
            <a:off x="8000901" y="11351"/>
            <a:ext cx="1143099" cy="1806097"/>
          </a:xfrm>
          <a:prstGeom prst="rect">
            <a:avLst/>
          </a:prstGeom>
        </p:spPr>
      </p:pic>
      <p:sp>
        <p:nvSpPr>
          <p:cNvPr id="9" name="Speech Bubble: Rectangle 8"/>
          <p:cNvSpPr/>
          <p:nvPr/>
        </p:nvSpPr>
        <p:spPr>
          <a:xfrm>
            <a:off x="5372100" y="795523"/>
            <a:ext cx="2459935" cy="1033277"/>
          </a:xfrm>
          <a:prstGeom prst="wedgeRectCallout">
            <a:avLst>
              <a:gd name="adj1" fmla="val 68702"/>
              <a:gd name="adj2" fmla="val -48821"/>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schemeClr val="bg1">
                    <a:lumMod val="85000"/>
                    <a:lumOff val="15000"/>
                  </a:schemeClr>
                </a:solidFill>
              </a:rPr>
              <a:t>Kendriya</a:t>
            </a:r>
            <a:r>
              <a:rPr lang="en-US" sz="2400" dirty="0">
                <a:solidFill>
                  <a:schemeClr val="bg1">
                    <a:lumMod val="85000"/>
                    <a:lumOff val="15000"/>
                  </a:schemeClr>
                </a:solidFill>
              </a:rPr>
              <a:t> </a:t>
            </a:r>
            <a:r>
              <a:rPr lang="en-US" sz="2400" dirty="0" err="1">
                <a:solidFill>
                  <a:schemeClr val="bg1">
                    <a:lumMod val="85000"/>
                    <a:lumOff val="15000"/>
                  </a:schemeClr>
                </a:solidFill>
              </a:rPr>
              <a:t>Vidhalaya</a:t>
            </a:r>
            <a:r>
              <a:rPr lang="en-US" sz="2400" dirty="0">
                <a:solidFill>
                  <a:schemeClr val="bg1">
                    <a:lumMod val="85000"/>
                    <a:lumOff val="15000"/>
                  </a:schemeClr>
                </a:solidFill>
              </a:rPr>
              <a:t>, IIT, UGC</a:t>
            </a:r>
          </a:p>
        </p:txBody>
      </p:sp>
    </p:spTree>
    <p:extLst>
      <p:ext uri="{BB962C8B-B14F-4D97-AF65-F5344CB8AC3E}">
        <p14:creationId xmlns:p14="http://schemas.microsoft.com/office/powerpoint/2010/main" val="145816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62632729-4398-43B3-A526-66688EA3A98C}"/>
                                            </p:graphicEl>
                                          </p:spTgt>
                                        </p:tgtEl>
                                        <p:attrNameLst>
                                          <p:attrName>style.visibility</p:attrName>
                                        </p:attrNameLst>
                                      </p:cBhvr>
                                      <p:to>
                                        <p:strVal val="visible"/>
                                      </p:to>
                                    </p:set>
                                    <p:animEffect transition="in" filter="fade">
                                      <p:cBhvr>
                                        <p:cTn id="7" dur="500"/>
                                        <p:tgtEl>
                                          <p:spTgt spid="7">
                                            <p:graphicEl>
                                              <a:dgm id="{62632729-4398-43B3-A526-66688EA3A98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A2E663B4-4F38-447D-BEFB-267E9FA47E5E}"/>
                                            </p:graphicEl>
                                          </p:spTgt>
                                        </p:tgtEl>
                                        <p:attrNameLst>
                                          <p:attrName>style.visibility</p:attrName>
                                        </p:attrNameLst>
                                      </p:cBhvr>
                                      <p:to>
                                        <p:strVal val="visible"/>
                                      </p:to>
                                    </p:set>
                                    <p:animEffect transition="in" filter="fade">
                                      <p:cBhvr>
                                        <p:cTn id="10" dur="500"/>
                                        <p:tgtEl>
                                          <p:spTgt spid="7">
                                            <p:graphicEl>
                                              <a:dgm id="{A2E663B4-4F38-447D-BEFB-267E9FA47E5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9DD55763-2051-454D-92F5-271EB4B135B7}"/>
                                            </p:graphicEl>
                                          </p:spTgt>
                                        </p:tgtEl>
                                        <p:attrNameLst>
                                          <p:attrName>style.visibility</p:attrName>
                                        </p:attrNameLst>
                                      </p:cBhvr>
                                      <p:to>
                                        <p:strVal val="visible"/>
                                      </p:to>
                                    </p:set>
                                    <p:animEffect transition="in" filter="fade">
                                      <p:cBhvr>
                                        <p:cTn id="15" dur="500"/>
                                        <p:tgtEl>
                                          <p:spTgt spid="7">
                                            <p:graphicEl>
                                              <a:dgm id="{9DD55763-2051-454D-92F5-271EB4B135B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CC4D9935-1A1F-4895-9ED5-6A4D0D92B8E4}"/>
                                            </p:graphicEl>
                                          </p:spTgt>
                                        </p:tgtEl>
                                        <p:attrNameLst>
                                          <p:attrName>style.visibility</p:attrName>
                                        </p:attrNameLst>
                                      </p:cBhvr>
                                      <p:to>
                                        <p:strVal val="visible"/>
                                      </p:to>
                                    </p:set>
                                    <p:animEffect transition="in" filter="fade">
                                      <p:cBhvr>
                                        <p:cTn id="18" dur="500"/>
                                        <p:tgtEl>
                                          <p:spTgt spid="7">
                                            <p:graphicEl>
                                              <a:dgm id="{CC4D9935-1A1F-4895-9ED5-6A4D0D92B8E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65434A36-0844-41DA-A0AA-FD69BD762615}"/>
                                            </p:graphicEl>
                                          </p:spTgt>
                                        </p:tgtEl>
                                        <p:attrNameLst>
                                          <p:attrName>style.visibility</p:attrName>
                                        </p:attrNameLst>
                                      </p:cBhvr>
                                      <p:to>
                                        <p:strVal val="visible"/>
                                      </p:to>
                                    </p:set>
                                    <p:animEffect transition="in" filter="fade">
                                      <p:cBhvr>
                                        <p:cTn id="23" dur="500"/>
                                        <p:tgtEl>
                                          <p:spTgt spid="7">
                                            <p:graphicEl>
                                              <a:dgm id="{65434A36-0844-41DA-A0AA-FD69BD76261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2D97C859-9D3E-4A33-8FD1-D7EA78F7E9D8}"/>
                                            </p:graphicEl>
                                          </p:spTgt>
                                        </p:tgtEl>
                                        <p:attrNameLst>
                                          <p:attrName>style.visibility</p:attrName>
                                        </p:attrNameLst>
                                      </p:cBhvr>
                                      <p:to>
                                        <p:strVal val="visible"/>
                                      </p:to>
                                    </p:set>
                                    <p:animEffect transition="in" filter="fade">
                                      <p:cBhvr>
                                        <p:cTn id="26" dur="500"/>
                                        <p:tgtEl>
                                          <p:spTgt spid="7">
                                            <p:graphicEl>
                                              <a:dgm id="{2D97C859-9D3E-4A33-8FD1-D7EA78F7E9D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736836377"/>
              </p:ext>
            </p:extLst>
          </p:nvPr>
        </p:nvGraphicFramePr>
        <p:xfrm>
          <a:off x="153988" y="914400"/>
          <a:ext cx="8797925" cy="5575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en-US" dirty="0"/>
              <a:t>Education: Free India</a:t>
            </a:r>
          </a:p>
        </p:txBody>
      </p:sp>
    </p:spTree>
    <p:extLst>
      <p:ext uri="{BB962C8B-B14F-4D97-AF65-F5344CB8AC3E}">
        <p14:creationId xmlns:p14="http://schemas.microsoft.com/office/powerpoint/2010/main" val="306093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E06DEC79-EBF8-4ACC-AB70-B67D76A5C577}"/>
                                            </p:graphicEl>
                                          </p:spTgt>
                                        </p:tgtEl>
                                        <p:attrNameLst>
                                          <p:attrName>style.visibility</p:attrName>
                                        </p:attrNameLst>
                                      </p:cBhvr>
                                      <p:to>
                                        <p:strVal val="visible"/>
                                      </p:to>
                                    </p:set>
                                    <p:animEffect transition="in" filter="fade">
                                      <p:cBhvr>
                                        <p:cTn id="7" dur="500"/>
                                        <p:tgtEl>
                                          <p:spTgt spid="7">
                                            <p:graphicEl>
                                              <a:dgm id="{E06DEC79-EBF8-4ACC-AB70-B67D76A5C57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6427FC3E-0124-4CFC-B17A-60194A8B6A04}"/>
                                            </p:graphicEl>
                                          </p:spTgt>
                                        </p:tgtEl>
                                        <p:attrNameLst>
                                          <p:attrName>style.visibility</p:attrName>
                                        </p:attrNameLst>
                                      </p:cBhvr>
                                      <p:to>
                                        <p:strVal val="visible"/>
                                      </p:to>
                                    </p:set>
                                    <p:animEffect transition="in" filter="fade">
                                      <p:cBhvr>
                                        <p:cTn id="10" dur="500"/>
                                        <p:tgtEl>
                                          <p:spTgt spid="7">
                                            <p:graphicEl>
                                              <a:dgm id="{6427FC3E-0124-4CFC-B17A-60194A8B6A0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3C0C22CE-0720-4842-8F2C-4C2DF05EC4D6}"/>
                                            </p:graphicEl>
                                          </p:spTgt>
                                        </p:tgtEl>
                                        <p:attrNameLst>
                                          <p:attrName>style.visibility</p:attrName>
                                        </p:attrNameLst>
                                      </p:cBhvr>
                                      <p:to>
                                        <p:strVal val="visible"/>
                                      </p:to>
                                    </p:set>
                                    <p:animEffect transition="in" filter="fade">
                                      <p:cBhvr>
                                        <p:cTn id="15" dur="500"/>
                                        <p:tgtEl>
                                          <p:spTgt spid="7">
                                            <p:graphicEl>
                                              <a:dgm id="{3C0C22CE-0720-4842-8F2C-4C2DF05EC4D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FF9AC175-5AB9-4761-A8E2-B46539E6A409}"/>
                                            </p:graphicEl>
                                          </p:spTgt>
                                        </p:tgtEl>
                                        <p:attrNameLst>
                                          <p:attrName>style.visibility</p:attrName>
                                        </p:attrNameLst>
                                      </p:cBhvr>
                                      <p:to>
                                        <p:strVal val="visible"/>
                                      </p:to>
                                    </p:set>
                                    <p:animEffect transition="in" filter="fade">
                                      <p:cBhvr>
                                        <p:cTn id="18" dur="500"/>
                                        <p:tgtEl>
                                          <p:spTgt spid="7">
                                            <p:graphicEl>
                                              <a:dgm id="{FF9AC175-5AB9-4761-A8E2-B46539E6A4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635" y="0"/>
            <a:ext cx="4338061" cy="4778154"/>
          </a:xfrm>
          <a:prstGeom prst="rect">
            <a:avLst/>
          </a:prstGeom>
        </p:spPr>
      </p:pic>
      <p:pic>
        <p:nvPicPr>
          <p:cNvPr id="5" name="Picture 4"/>
          <p:cNvPicPr>
            <a:picLocks noChangeAspect="1"/>
          </p:cNvPicPr>
          <p:nvPr/>
        </p:nvPicPr>
        <p:blipFill>
          <a:blip r:embed="rId3"/>
          <a:stretch>
            <a:fillRect/>
          </a:stretch>
        </p:blipFill>
        <p:spPr>
          <a:xfrm>
            <a:off x="4579443" y="-1"/>
            <a:ext cx="4564558" cy="2769577"/>
          </a:xfrm>
          <a:prstGeom prst="rect">
            <a:avLst/>
          </a:prstGeom>
        </p:spPr>
      </p:pic>
      <p:graphicFrame>
        <p:nvGraphicFramePr>
          <p:cNvPr id="8" name="Content Placeholder 5"/>
          <p:cNvGraphicFramePr>
            <a:graphicFrameLocks/>
          </p:cNvGraphicFramePr>
          <p:nvPr>
            <p:extLst/>
          </p:nvPr>
        </p:nvGraphicFramePr>
        <p:xfrm>
          <a:off x="2593731" y="3481752"/>
          <a:ext cx="6323013" cy="34581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003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theme/theme1.xml><?xml version="1.0" encoding="utf-8"?>
<a:theme xmlns:a="http://schemas.openxmlformats.org/drawingml/2006/main" name="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BRIJ_4_3</Template>
  <TotalTime>215</TotalTime>
  <Words>3047</Words>
  <Application>Microsoft Office PowerPoint</Application>
  <PresentationFormat>On-screen Show (4:3)</PresentationFormat>
  <Paragraphs>412</Paragraphs>
  <Slides>42</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 Unicode MS</vt:lpstr>
      <vt:lpstr>Arial</vt:lpstr>
      <vt:lpstr>Calibri</vt:lpstr>
      <vt:lpstr>Franklin Gothic Demi</vt:lpstr>
      <vt:lpstr>Franklin Gothic Demi Cond</vt:lpstr>
      <vt:lpstr>Franklin Gothic Heavy</vt:lpstr>
      <vt:lpstr>Franklin Gothic Medium Cond</vt:lpstr>
      <vt:lpstr>Mangal</vt:lpstr>
      <vt:lpstr>Segoe UI Black</vt:lpstr>
      <vt:lpstr>Segoe UI Semibold</vt:lpstr>
      <vt:lpstr>Wingdings</vt:lpstr>
      <vt:lpstr>BRIJ_4_3</vt:lpstr>
      <vt:lpstr>BES166 ►  HRD: Today’s Topics</vt:lpstr>
      <vt:lpstr>BES166  ►  HRD  ►  Education &amp; Youth</vt:lpstr>
      <vt:lpstr>PowerPoint Presentation</vt:lpstr>
      <vt:lpstr>PowerPoint Presentation</vt:lpstr>
      <vt:lpstr>Education in British India</vt:lpstr>
      <vt:lpstr>BES166 ►  HRD ►  Education Policy</vt:lpstr>
      <vt:lpstr>Education: Free India</vt:lpstr>
      <vt:lpstr>Education: Free India</vt:lpstr>
      <vt:lpstr>PowerPoint Presentation</vt:lpstr>
      <vt:lpstr>(Draft) NEP-2016: observations </vt:lpstr>
      <vt:lpstr>Demographic transition in schools</vt:lpstr>
      <vt:lpstr>Modi- various schemes</vt:lpstr>
      <vt:lpstr>Literacy</vt:lpstr>
      <vt:lpstr>BES166 ►  HRD ►  Education Policy</vt:lpstr>
      <vt:lpstr>Kindergarten</vt:lpstr>
      <vt:lpstr>School Admission</vt:lpstr>
      <vt:lpstr>NEP-2016: Language up to class-5</vt:lpstr>
      <vt:lpstr>NGO Pratham: ASER report for 2014</vt:lpstr>
      <vt:lpstr>PISA report since 2000 every 3 years</vt:lpstr>
      <vt:lpstr>RTE problem: No detention policy</vt:lpstr>
      <vt:lpstr>No Retention Policy </vt:lpstr>
      <vt:lpstr>RG/DD Class-10 aaraam se pass krlo yojana</vt:lpstr>
      <vt:lpstr>Adult literacy</vt:lpstr>
      <vt:lpstr>BES166 ►  HRD ►  Education Policy</vt:lpstr>
      <vt:lpstr>(Draft) NEP-2016: Targets </vt:lpstr>
      <vt:lpstr>Higher education</vt:lpstr>
      <vt:lpstr>National Fellowship Fund</vt:lpstr>
      <vt:lpstr>PowerPoint Presentation</vt:lpstr>
      <vt:lpstr>PowerPoint Presentation</vt:lpstr>
      <vt:lpstr>dispute / disciplinary action </vt:lpstr>
      <vt:lpstr>Higher Education  Quality control </vt:lpstr>
      <vt:lpstr>HEI: Distance learning, foreign univ.</vt:lpstr>
      <vt:lpstr>BES166 ►  HRD ►  Education Policy</vt:lpstr>
      <vt:lpstr>DRAFT-NEP-2016: HR/Recruitment</vt:lpstr>
      <vt:lpstr>Education Policy</vt:lpstr>
      <vt:lpstr>Policies</vt:lpstr>
      <vt:lpstr>Naukari.com</vt:lpstr>
      <vt:lpstr>Budget 2016</vt:lpstr>
      <vt:lpstr>Yearbook  ►  Youth  ►  Organization</vt:lpstr>
      <vt:lpstr>Youth  ►  Sports</vt:lpstr>
      <vt:lpstr>Youth  ►  Sports</vt:lpstr>
      <vt:lpstr>BES166 ►  HRD: Today’s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143</cp:revision>
  <dcterms:created xsi:type="dcterms:W3CDTF">2016-07-15T10:37:56Z</dcterms:created>
  <dcterms:modified xsi:type="dcterms:W3CDTF">2016-08-02T01:40:55Z</dcterms:modified>
</cp:coreProperties>
</file>